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499" r:id="rId3"/>
    <p:sldId id="519" r:id="rId4"/>
    <p:sldId id="520" r:id="rId5"/>
    <p:sldId id="538" r:id="rId6"/>
    <p:sldId id="512" r:id="rId7"/>
    <p:sldId id="431" r:id="rId8"/>
    <p:sldId id="440" r:id="rId9"/>
    <p:sldId id="464" r:id="rId10"/>
    <p:sldId id="439" r:id="rId11"/>
    <p:sldId id="441" r:id="rId12"/>
    <p:sldId id="442" r:id="rId13"/>
    <p:sldId id="521" r:id="rId14"/>
    <p:sldId id="522" r:id="rId15"/>
    <p:sldId id="467" r:id="rId16"/>
    <p:sldId id="484" r:id="rId17"/>
    <p:sldId id="490" r:id="rId18"/>
    <p:sldId id="491" r:id="rId19"/>
    <p:sldId id="492" r:id="rId20"/>
    <p:sldId id="485" r:id="rId21"/>
    <p:sldId id="488" r:id="rId22"/>
    <p:sldId id="489" r:id="rId23"/>
    <p:sldId id="486" r:id="rId24"/>
    <p:sldId id="487" r:id="rId25"/>
    <p:sldId id="457" r:id="rId26"/>
    <p:sldId id="459" r:id="rId27"/>
    <p:sldId id="493" r:id="rId28"/>
    <p:sldId id="495" r:id="rId29"/>
    <p:sldId id="494" r:id="rId30"/>
    <p:sldId id="496" r:id="rId31"/>
    <p:sldId id="497" r:id="rId32"/>
    <p:sldId id="501" r:id="rId33"/>
    <p:sldId id="525" r:id="rId34"/>
    <p:sldId id="526" r:id="rId35"/>
    <p:sldId id="527" r:id="rId36"/>
    <p:sldId id="528" r:id="rId37"/>
    <p:sldId id="529" r:id="rId38"/>
    <p:sldId id="530" r:id="rId39"/>
    <p:sldId id="531" r:id="rId40"/>
    <p:sldId id="532" r:id="rId41"/>
    <p:sldId id="523" r:id="rId42"/>
    <p:sldId id="524" r:id="rId43"/>
    <p:sldId id="502" r:id="rId44"/>
    <p:sldId id="533" r:id="rId45"/>
    <p:sldId id="535" r:id="rId46"/>
    <p:sldId id="536" r:id="rId47"/>
    <p:sldId id="537" r:id="rId48"/>
    <p:sldId id="534" r:id="rId49"/>
    <p:sldId id="471" r:id="rId50"/>
    <p:sldId id="473" r:id="rId51"/>
    <p:sldId id="474" r:id="rId52"/>
    <p:sldId id="476" r:id="rId53"/>
    <p:sldId id="477" r:id="rId54"/>
    <p:sldId id="466" r:id="rId55"/>
    <p:sldId id="454" r:id="rId56"/>
    <p:sldId id="455" r:id="rId57"/>
    <p:sldId id="456" r:id="rId58"/>
    <p:sldId id="259" r:id="rId59"/>
    <p:sldId id="332" r:id="rId60"/>
    <p:sldId id="260" r:id="rId61"/>
    <p:sldId id="288" r:id="rId62"/>
    <p:sldId id="271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E19405-BF29-4CE6-9250-89ABA628CF02}" v="35" dt="2024-02-29T20:15:22.1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8" autoAdjust="0"/>
    <p:restoredTop sz="94660"/>
  </p:normalViewPr>
  <p:slideViewPr>
    <p:cSldViewPr snapToGrid="0">
      <p:cViewPr varScale="1">
        <p:scale>
          <a:sx n="92" d="100"/>
          <a:sy n="92" d="100"/>
        </p:scale>
        <p:origin x="78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68844641-03D1-4A4D-8BE9-0C710E3C8D9A}"/>
    <pc:docChg chg="undo custSel addSld modSld">
      <pc:chgData name="Ali, Syed Waqqas" userId="1b3a5f44-9498-4738-8c4e-8127257d744d" providerId="ADAL" clId="{68844641-03D1-4A4D-8BE9-0C710E3C8D9A}" dt="2024-02-15T20:28:42.326" v="267" actId="20577"/>
      <pc:docMkLst>
        <pc:docMk/>
      </pc:docMkLst>
      <pc:sldChg chg="modSp">
        <pc:chgData name="Ali, Syed Waqqas" userId="1b3a5f44-9498-4738-8c4e-8127257d744d" providerId="ADAL" clId="{68844641-03D1-4A4D-8BE9-0C710E3C8D9A}" dt="2024-02-15T20:28:13.655" v="246" actId="207"/>
        <pc:sldMkLst>
          <pc:docMk/>
          <pc:sldMk cId="200806148" sldId="423"/>
        </pc:sldMkLst>
        <pc:spChg chg="mod">
          <ac:chgData name="Ali, Syed Waqqas" userId="1b3a5f44-9498-4738-8c4e-8127257d744d" providerId="ADAL" clId="{68844641-03D1-4A4D-8BE9-0C710E3C8D9A}" dt="2024-02-15T20:28:13.655" v="246" actId="207"/>
          <ac:spMkLst>
            <pc:docMk/>
            <pc:sldMk cId="200806148" sldId="423"/>
            <ac:spMk id="3" creationId="{0CC0300E-9E29-359A-60DE-90DA66320DC5}"/>
          </ac:spMkLst>
        </pc:spChg>
      </pc:sldChg>
      <pc:sldChg chg="modSp mod">
        <pc:chgData name="Ali, Syed Waqqas" userId="1b3a5f44-9498-4738-8c4e-8127257d744d" providerId="ADAL" clId="{68844641-03D1-4A4D-8BE9-0C710E3C8D9A}" dt="2024-02-15T20:28:42.326" v="267" actId="20577"/>
        <pc:sldMkLst>
          <pc:docMk/>
          <pc:sldMk cId="3156794175" sldId="424"/>
        </pc:sldMkLst>
        <pc:spChg chg="mod">
          <ac:chgData name="Ali, Syed Waqqas" userId="1b3a5f44-9498-4738-8c4e-8127257d744d" providerId="ADAL" clId="{68844641-03D1-4A4D-8BE9-0C710E3C8D9A}" dt="2024-02-15T20:28:42.326" v="267" actId="20577"/>
          <ac:spMkLst>
            <pc:docMk/>
            <pc:sldMk cId="3156794175" sldId="424"/>
            <ac:spMk id="3" creationId="{622FF83B-155C-338F-0C3B-20674CD39AF5}"/>
          </ac:spMkLst>
        </pc:spChg>
      </pc:sldChg>
      <pc:sldChg chg="modSp mod">
        <pc:chgData name="Ali, Syed Waqqas" userId="1b3a5f44-9498-4738-8c4e-8127257d744d" providerId="ADAL" clId="{68844641-03D1-4A4D-8BE9-0C710E3C8D9A}" dt="2024-02-15T19:54:41.887" v="121" actId="20577"/>
        <pc:sldMkLst>
          <pc:docMk/>
          <pc:sldMk cId="3960150087" sldId="475"/>
        </pc:sldMkLst>
        <pc:spChg chg="mod">
          <ac:chgData name="Ali, Syed Waqqas" userId="1b3a5f44-9498-4738-8c4e-8127257d744d" providerId="ADAL" clId="{68844641-03D1-4A4D-8BE9-0C710E3C8D9A}" dt="2024-02-15T19:54:41.887" v="121" actId="20577"/>
          <ac:spMkLst>
            <pc:docMk/>
            <pc:sldMk cId="3960150087" sldId="475"/>
            <ac:spMk id="3" creationId="{4D149F22-5231-E487-7378-0144AB8C9F90}"/>
          </ac:spMkLst>
        </pc:spChg>
      </pc:sldChg>
      <pc:sldChg chg="modSp mod">
        <pc:chgData name="Ali, Syed Waqqas" userId="1b3a5f44-9498-4738-8c4e-8127257d744d" providerId="ADAL" clId="{68844641-03D1-4A4D-8BE9-0C710E3C8D9A}" dt="2024-02-15T19:55:21.860" v="123" actId="113"/>
        <pc:sldMkLst>
          <pc:docMk/>
          <pc:sldMk cId="4088651316" sldId="491"/>
        </pc:sldMkLst>
        <pc:spChg chg="mod">
          <ac:chgData name="Ali, Syed Waqqas" userId="1b3a5f44-9498-4738-8c4e-8127257d744d" providerId="ADAL" clId="{68844641-03D1-4A4D-8BE9-0C710E3C8D9A}" dt="2024-02-15T19:55:21.860" v="123" actId="113"/>
          <ac:spMkLst>
            <pc:docMk/>
            <pc:sldMk cId="4088651316" sldId="491"/>
            <ac:spMk id="3" creationId="{92530208-DB7E-EBC6-2621-22102260AC36}"/>
          </ac:spMkLst>
        </pc:spChg>
      </pc:sldChg>
      <pc:sldChg chg="modSp mod">
        <pc:chgData name="Ali, Syed Waqqas" userId="1b3a5f44-9498-4738-8c4e-8127257d744d" providerId="ADAL" clId="{68844641-03D1-4A4D-8BE9-0C710E3C8D9A}" dt="2024-02-15T19:55:15.081" v="122" actId="113"/>
        <pc:sldMkLst>
          <pc:docMk/>
          <pc:sldMk cId="348892759" sldId="492"/>
        </pc:sldMkLst>
        <pc:spChg chg="mod">
          <ac:chgData name="Ali, Syed Waqqas" userId="1b3a5f44-9498-4738-8c4e-8127257d744d" providerId="ADAL" clId="{68844641-03D1-4A4D-8BE9-0C710E3C8D9A}" dt="2024-02-15T19:55:15.081" v="122" actId="113"/>
          <ac:spMkLst>
            <pc:docMk/>
            <pc:sldMk cId="348892759" sldId="492"/>
            <ac:spMk id="3" creationId="{4965CC91-FBAF-0670-7C3F-7DFF41B17BCF}"/>
          </ac:spMkLst>
        </pc:spChg>
      </pc:sldChg>
      <pc:sldChg chg="modSp mod">
        <pc:chgData name="Ali, Syed Waqqas" userId="1b3a5f44-9498-4738-8c4e-8127257d744d" providerId="ADAL" clId="{68844641-03D1-4A4D-8BE9-0C710E3C8D9A}" dt="2024-02-15T19:56:32.229" v="224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68844641-03D1-4A4D-8BE9-0C710E3C8D9A}" dt="2024-02-15T19:56:32.229" v="224" actId="20577"/>
          <ac:spMkLst>
            <pc:docMk/>
            <pc:sldMk cId="1613215945" sldId="497"/>
            <ac:spMk id="3" creationId="{1C500B8F-F36C-54FC-0E11-D5A93189CC92}"/>
          </ac:spMkLst>
        </pc:spChg>
      </pc:sldChg>
      <pc:sldChg chg="modSp mod">
        <pc:chgData name="Ali, Syed Waqqas" userId="1b3a5f44-9498-4738-8c4e-8127257d744d" providerId="ADAL" clId="{68844641-03D1-4A4D-8BE9-0C710E3C8D9A}" dt="2024-02-15T20:27:10.584" v="244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68844641-03D1-4A4D-8BE9-0C710E3C8D9A}" dt="2024-02-15T20:27:10.584" v="244" actId="20577"/>
          <ac:spMkLst>
            <pc:docMk/>
            <pc:sldMk cId="1744369952" sldId="499"/>
            <ac:spMk id="2" creationId="{EA3B473D-D239-544C-8C07-F1039777FBBF}"/>
          </ac:spMkLst>
        </pc:spChg>
      </pc:sldChg>
      <pc:sldChg chg="modSp mod">
        <pc:chgData name="Ali, Syed Waqqas" userId="1b3a5f44-9498-4738-8c4e-8127257d744d" providerId="ADAL" clId="{68844641-03D1-4A4D-8BE9-0C710E3C8D9A}" dt="2024-02-15T19:44:57.921" v="5" actId="20577"/>
        <pc:sldMkLst>
          <pc:docMk/>
          <pc:sldMk cId="2199396216" sldId="505"/>
        </pc:sldMkLst>
        <pc:spChg chg="mod">
          <ac:chgData name="Ali, Syed Waqqas" userId="1b3a5f44-9498-4738-8c4e-8127257d744d" providerId="ADAL" clId="{68844641-03D1-4A4D-8BE9-0C710E3C8D9A}" dt="2024-02-15T19:44:57.921" v="5" actId="20577"/>
          <ac:spMkLst>
            <pc:docMk/>
            <pc:sldMk cId="2199396216" sldId="505"/>
            <ac:spMk id="3" creationId="{F1D425E6-885F-ADBE-ACA5-E7FCE35023BD}"/>
          </ac:spMkLst>
        </pc:spChg>
      </pc:sldChg>
      <pc:sldChg chg="modSp mod">
        <pc:chgData name="Ali, Syed Waqqas" userId="1b3a5f44-9498-4738-8c4e-8127257d744d" providerId="ADAL" clId="{68844641-03D1-4A4D-8BE9-0C710E3C8D9A}" dt="2024-02-15T19:53:50.545" v="81" actId="207"/>
        <pc:sldMkLst>
          <pc:docMk/>
          <pc:sldMk cId="3770596395" sldId="515"/>
        </pc:sldMkLst>
        <pc:spChg chg="mod">
          <ac:chgData name="Ali, Syed Waqqas" userId="1b3a5f44-9498-4738-8c4e-8127257d744d" providerId="ADAL" clId="{68844641-03D1-4A4D-8BE9-0C710E3C8D9A}" dt="2024-02-15T19:53:50.545" v="81" actId="207"/>
          <ac:spMkLst>
            <pc:docMk/>
            <pc:sldMk cId="3770596395" sldId="515"/>
            <ac:spMk id="4" creationId="{E2743D3E-3026-C847-2CBD-296E0739C2BA}"/>
          </ac:spMkLst>
        </pc:spChg>
      </pc:sldChg>
      <pc:sldChg chg="modSp add mod">
        <pc:chgData name="Ali, Syed Waqqas" userId="1b3a5f44-9498-4738-8c4e-8127257d744d" providerId="ADAL" clId="{68844641-03D1-4A4D-8BE9-0C710E3C8D9A}" dt="2024-02-15T19:53:06.974" v="80" actId="20577"/>
        <pc:sldMkLst>
          <pc:docMk/>
          <pc:sldMk cId="604896974" sldId="518"/>
        </pc:sldMkLst>
        <pc:spChg chg="mod">
          <ac:chgData name="Ali, Syed Waqqas" userId="1b3a5f44-9498-4738-8c4e-8127257d744d" providerId="ADAL" clId="{68844641-03D1-4A4D-8BE9-0C710E3C8D9A}" dt="2024-02-15T19:52:57.567" v="38" actId="20577"/>
          <ac:spMkLst>
            <pc:docMk/>
            <pc:sldMk cId="604896974" sldId="518"/>
            <ac:spMk id="2" creationId="{CED102DE-586C-EF43-5BF0-29B3A65F8C8A}"/>
          </ac:spMkLst>
        </pc:spChg>
        <pc:spChg chg="mod">
          <ac:chgData name="Ali, Syed Waqqas" userId="1b3a5f44-9498-4738-8c4e-8127257d744d" providerId="ADAL" clId="{68844641-03D1-4A4D-8BE9-0C710E3C8D9A}" dt="2024-02-15T19:53:06.974" v="80" actId="20577"/>
          <ac:spMkLst>
            <pc:docMk/>
            <pc:sldMk cId="604896974" sldId="518"/>
            <ac:spMk id="3" creationId="{814A649C-8B15-E5F3-D834-4523289684E9}"/>
          </ac:spMkLst>
        </pc:spChg>
      </pc:sldChg>
    </pc:docChg>
  </pc:docChgLst>
  <pc:docChgLst>
    <pc:chgData name="Ali, Syed Waqqas" userId="1b3a5f44-9498-4738-8c4e-8127257d744d" providerId="ADAL" clId="{333D0230-FC68-4068-939E-D874E3973489}"/>
    <pc:docChg chg="undo custSel addSld delSld modSld">
      <pc:chgData name="Ali, Syed Waqqas" userId="1b3a5f44-9498-4738-8c4e-8127257d744d" providerId="ADAL" clId="{333D0230-FC68-4068-939E-D874E3973489}" dt="2024-01-16T00:12:04.965" v="5414" actId="20577"/>
      <pc:docMkLst>
        <pc:docMk/>
      </pc:docMkLst>
      <pc:sldChg chg="modSp mod">
        <pc:chgData name="Ali, Syed Waqqas" userId="1b3a5f44-9498-4738-8c4e-8127257d744d" providerId="ADAL" clId="{333D0230-FC68-4068-939E-D874E3973489}" dt="2024-01-08T20:47:06.669" v="5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333D0230-FC68-4068-939E-D874E3973489}" dt="2024-01-08T20:47:06.669" v="5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04102819" sldId="26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2842453" sldId="26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55176661" sldId="26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088510983" sldId="26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38120062" sldId="26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7857732" sldId="26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13913161" sldId="26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27690981" sldId="26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663719387" sldId="26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127771605" sldId="27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437116191" sldId="27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439768533" sldId="27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382307380" sldId="27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279838001" sldId="27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11048004" sldId="27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0674221" sldId="27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51113783" sldId="27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045837468" sldId="279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898362502" sldId="280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643959276" sldId="28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89487961" sldId="282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702377547" sldId="283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22608998" sldId="284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854512771" sldId="285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42622368" sldId="286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24849995" sldId="287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04606745" sldId="289"/>
        </pc:sldMkLst>
      </pc:sldChg>
      <pc:sldChg chg="modSp add mod">
        <pc:chgData name="Ali, Syed Waqqas" userId="1b3a5f44-9498-4738-8c4e-8127257d744d" providerId="ADAL" clId="{333D0230-FC68-4068-939E-D874E3973489}" dt="2024-01-09T03:51:41.826" v="160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333D0230-FC68-4068-939E-D874E3973489}" dt="2024-01-09T03:37:32.737" v="74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51:41.826" v="160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45.449" v="5352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333D0230-FC68-4068-939E-D874E3973489}" dt="2024-01-09T03:38:19.663" v="227" actId="20577"/>
          <ac:spMkLst>
            <pc:docMk/>
            <pc:sldMk cId="963507995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45.449" v="5352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73422867" sldId="290"/>
        </pc:sldMkLst>
      </pc:sldChg>
      <pc:sldChg chg="addSp modSp add mod">
        <pc:chgData name="Ali, Syed Waqqas" userId="1b3a5f44-9498-4738-8c4e-8127257d744d" providerId="ADAL" clId="{333D0230-FC68-4068-939E-D874E3973489}" dt="2024-01-09T03:45:23.083" v="1186" actId="20577"/>
        <pc:sldMkLst>
          <pc:docMk/>
          <pc:sldMk cId="516525457" sldId="291"/>
        </pc:sldMkLst>
        <pc:spChg chg="mod">
          <ac:chgData name="Ali, Syed Waqqas" userId="1b3a5f44-9498-4738-8c4e-8127257d744d" providerId="ADAL" clId="{333D0230-FC68-4068-939E-D874E3973489}" dt="2024-01-09T03:45:23.083" v="1186" actId="20577"/>
          <ac:spMkLst>
            <pc:docMk/>
            <pc:sldMk cId="516525457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3:27.580" v="833" actId="1036"/>
          <ac:spMkLst>
            <pc:docMk/>
            <pc:sldMk cId="516525457" sldId="29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9" creationId="{1DCA097E-D2FB-A0F9-62F9-91F6A06142F6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0" creationId="{CC8C7687-5BC3-018A-258B-E029B28BE974}"/>
          </ac:spMkLst>
        </pc:spChg>
        <pc:spChg chg="add mod">
          <ac:chgData name="Ali, Syed Waqqas" userId="1b3a5f44-9498-4738-8c4e-8127257d744d" providerId="ADAL" clId="{333D0230-FC68-4068-939E-D874E3973489}" dt="2024-01-09T03:43:24.706" v="829" actId="1035"/>
          <ac:spMkLst>
            <pc:docMk/>
            <pc:sldMk cId="516525457" sldId="291"/>
            <ac:spMk id="11" creationId="{122711ED-9C6E-12FE-DB3B-2D2C1A61067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2" creationId="{1CE00DB1-7E19-AF53-EBE8-6DEB60A0A3B1}"/>
          </ac:spMkLst>
        </pc:spChg>
        <pc:spChg chg="add mod">
          <ac:chgData name="Ali, Syed Waqqas" userId="1b3a5f44-9498-4738-8c4e-8127257d744d" providerId="ADAL" clId="{333D0230-FC68-4068-939E-D874E3973489}" dt="2024-01-09T03:41:25.488" v="727" actId="1076"/>
          <ac:spMkLst>
            <pc:docMk/>
            <pc:sldMk cId="516525457" sldId="291"/>
            <ac:spMk id="13" creationId="{B6491373-2214-2082-8FED-9991A27F1402}"/>
          </ac:spMkLst>
        </pc:spChg>
        <pc:spChg chg="add mod">
          <ac:chgData name="Ali, Syed Waqqas" userId="1b3a5f44-9498-4738-8c4e-8127257d744d" providerId="ADAL" clId="{333D0230-FC68-4068-939E-D874E3973489}" dt="2024-01-09T03:43:11.617" v="780" actId="1035"/>
          <ac:spMkLst>
            <pc:docMk/>
            <pc:sldMk cId="516525457" sldId="291"/>
            <ac:spMk id="14" creationId="{C7EA4B7B-DDEC-2A4F-A6E3-C4A326BC7FDA}"/>
          </ac:spMkLst>
        </pc:spChg>
        <pc:spChg chg="add mod">
          <ac:chgData name="Ali, Syed Waqqas" userId="1b3a5f44-9498-4738-8c4e-8127257d744d" providerId="ADAL" clId="{333D0230-FC68-4068-939E-D874E3973489}" dt="2024-01-09T03:43:23.350" v="824" actId="1035"/>
          <ac:spMkLst>
            <pc:docMk/>
            <pc:sldMk cId="516525457" sldId="291"/>
            <ac:spMk id="15" creationId="{F5DBC407-E5D0-1EB0-F255-334F8C9DBD59}"/>
          </ac:spMkLst>
        </pc:spChg>
        <pc:spChg chg="add mod">
          <ac:chgData name="Ali, Syed Waqqas" userId="1b3a5f44-9498-4738-8c4e-8127257d744d" providerId="ADAL" clId="{333D0230-FC68-4068-939E-D874E3973489}" dt="2024-01-09T03:43:28.999" v="836" actId="1035"/>
          <ac:spMkLst>
            <pc:docMk/>
            <pc:sldMk cId="516525457" sldId="291"/>
            <ac:spMk id="16" creationId="{EDA3E649-618A-EDDB-44E2-ECD06F808B36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988418522" sldId="291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477691306" sldId="292"/>
        </pc:sldMkLst>
      </pc:sldChg>
      <pc:sldChg chg="modSp add mod">
        <pc:chgData name="Ali, Syed Waqqas" userId="1b3a5f44-9498-4738-8c4e-8127257d744d" providerId="ADAL" clId="{333D0230-FC68-4068-939E-D874E3973489}" dt="2024-01-09T03:45:30.225" v="1203" actId="20577"/>
        <pc:sldMkLst>
          <pc:docMk/>
          <pc:sldMk cId="1532888033" sldId="292"/>
        </pc:sldMkLst>
        <pc:spChg chg="mod">
          <ac:chgData name="Ali, Syed Waqqas" userId="1b3a5f44-9498-4738-8c4e-8127257d744d" providerId="ADAL" clId="{333D0230-FC68-4068-939E-D874E3973489}" dt="2024-01-09T03:45:30.225" v="1203" actId="20577"/>
          <ac:spMkLst>
            <pc:docMk/>
            <pc:sldMk cId="1532888033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4:49.550" v="1165" actId="20577"/>
          <ac:spMkLst>
            <pc:docMk/>
            <pc:sldMk cId="1532888033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2" creationId="{1CE00DB1-7E19-AF53-EBE8-6DEB60A0A3B1}"/>
          </ac:spMkLst>
        </pc:spChg>
        <pc:spChg chg="mod">
          <ac:chgData name="Ali, Syed Waqqas" userId="1b3a5f44-9498-4738-8c4e-8127257d744d" providerId="ADAL" clId="{333D0230-FC68-4068-939E-D874E3973489}" dt="2024-01-09T03:44:59.010" v="1178" actId="1076"/>
          <ac:spMkLst>
            <pc:docMk/>
            <pc:sldMk cId="1532888033" sldId="292"/>
            <ac:spMk id="13" creationId="{B6491373-2214-2082-8FED-9991A27F1402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501282647" sldId="293"/>
        </pc:sldMkLst>
      </pc:sldChg>
      <pc:sldChg chg="modSp add mod">
        <pc:chgData name="Ali, Syed Waqqas" userId="1b3a5f44-9498-4738-8c4e-8127257d744d" providerId="ADAL" clId="{333D0230-FC68-4068-939E-D874E3973489}" dt="2024-01-09T03:47:31.122" v="1567" actId="20577"/>
        <pc:sldMkLst>
          <pc:docMk/>
          <pc:sldMk cId="895049281" sldId="293"/>
        </pc:sldMkLst>
        <pc:spChg chg="mod">
          <ac:chgData name="Ali, Syed Waqqas" userId="1b3a5f44-9498-4738-8c4e-8127257d744d" providerId="ADAL" clId="{333D0230-FC68-4068-939E-D874E3973489}" dt="2024-01-09T03:45:34.403" v="1213" actId="20577"/>
          <ac:spMkLst>
            <pc:docMk/>
            <pc:sldMk cId="895049281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3:47:31.122" v="1567" actId="20577"/>
          <ac:spMkLst>
            <pc:docMk/>
            <pc:sldMk cId="895049281" sldId="2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09T03:47:34.607" v="1573" actId="20577"/>
        <pc:sldMkLst>
          <pc:docMk/>
          <pc:sldMk cId="1980831577" sldId="294"/>
        </pc:sldMkLst>
        <pc:spChg chg="mod">
          <ac:chgData name="Ali, Syed Waqqas" userId="1b3a5f44-9498-4738-8c4e-8127257d744d" providerId="ADAL" clId="{333D0230-FC68-4068-939E-D874E3973489}" dt="2024-01-09T03:47:34.607" v="1573" actId="20577"/>
          <ac:spMkLst>
            <pc:docMk/>
            <pc:sldMk cId="1980831577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306367822" sldId="294"/>
        </pc:sldMkLst>
      </pc:sldChg>
      <pc:sldChg chg="modSp add mod">
        <pc:chgData name="Ali, Syed Waqqas" userId="1b3a5f44-9498-4738-8c4e-8127257d744d" providerId="ADAL" clId="{333D0230-FC68-4068-939E-D874E3973489}" dt="2024-01-09T03:48:22.440" v="1598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333D0230-FC68-4068-939E-D874E3973489}" dt="2024-01-09T03:48:22.440" v="1598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333D0230-FC68-4068-939E-D874E3973489}" dt="2024-01-16T00:01:22.587" v="5331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333D0230-FC68-4068-939E-D874E3973489}" dt="2024-01-09T03:55:40.015" v="1629" actId="20577"/>
          <ac:spMkLst>
            <pc:docMk/>
            <pc:sldMk cId="2981770450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1:22.587" v="5331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333D0230-FC68-4068-939E-D874E3973489}" dt="2024-01-09T04:13:30.987" v="2141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333D0230-FC68-4068-939E-D874E3973489}" dt="2024-01-09T04:12:57.574" v="1976" actId="20577"/>
          <ac:spMkLst>
            <pc:docMk/>
            <pc:sldMk cId="2368700599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13:30.987" v="2141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2686103335" sldId="297"/>
        </pc:sldMkLst>
      </pc:sldChg>
      <pc:sldChg chg="addSp modSp add mod">
        <pc:chgData name="Ali, Syed Waqqas" userId="1b3a5f44-9498-4738-8c4e-8127257d744d" providerId="ADAL" clId="{333D0230-FC68-4068-939E-D874E3973489}" dt="2024-01-09T04:18:38.805" v="2513" actId="2711"/>
        <pc:sldMkLst>
          <pc:docMk/>
          <pc:sldMk cId="2627193585" sldId="298"/>
        </pc:sldMkLst>
        <pc:spChg chg="mod">
          <ac:chgData name="Ali, Syed Waqqas" userId="1b3a5f44-9498-4738-8c4e-8127257d744d" providerId="ADAL" clId="{333D0230-FC68-4068-939E-D874E3973489}" dt="2024-01-09T04:15:46.783" v="2445" actId="5793"/>
          <ac:spMkLst>
            <pc:docMk/>
            <pc:sldMk cId="2627193585" sldId="298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333D0230-FC68-4068-939E-D874E3973489}" dt="2024-01-09T04:18:38.805" v="2513" actId="2711"/>
          <ac:graphicFrameMkLst>
            <pc:docMk/>
            <pc:sldMk cId="2627193585" sldId="298"/>
            <ac:graphicFrameMk id="9" creationId="{01F424D1-8170-5895-1769-E059FEAA239C}"/>
          </ac:graphicFrameMkLst>
        </pc:graphicFrameChg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3198958262" sldId="298"/>
        </pc:sldMkLst>
      </pc:sldChg>
      <pc:sldChg chg="del">
        <pc:chgData name="Ali, Syed Waqqas" userId="1b3a5f44-9498-4738-8c4e-8127257d744d" providerId="ADAL" clId="{333D0230-FC68-4068-939E-D874E3973489}" dt="2024-01-08T20:31:02.638" v="0" actId="47"/>
        <pc:sldMkLst>
          <pc:docMk/>
          <pc:sldMk cId="1772713163" sldId="299"/>
        </pc:sldMkLst>
      </pc:sldChg>
      <pc:sldChg chg="modSp add mod">
        <pc:chgData name="Ali, Syed Waqqas" userId="1b3a5f44-9498-4738-8c4e-8127257d744d" providerId="ADAL" clId="{333D0230-FC68-4068-939E-D874E3973489}" dt="2024-01-16T00:09:17.742" v="5373" actId="20577"/>
        <pc:sldMkLst>
          <pc:docMk/>
          <pc:sldMk cId="2875657555" sldId="299"/>
        </pc:sldMkLst>
        <pc:spChg chg="mod">
          <ac:chgData name="Ali, Syed Waqqas" userId="1b3a5f44-9498-4738-8c4e-8127257d744d" providerId="ADAL" clId="{333D0230-FC68-4068-939E-D874E3973489}" dt="2024-01-09T04:20:34.739" v="2595" actId="20577"/>
          <ac:spMkLst>
            <pc:docMk/>
            <pc:sldMk cId="2875657555" sldId="29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9:17.742" v="5373" actId="20577"/>
          <ac:spMkLst>
            <pc:docMk/>
            <pc:sldMk cId="2875657555" sldId="299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333D0230-FC68-4068-939E-D874E3973489}" dt="2024-01-09T04:19:11.053" v="2586" actId="47"/>
        <pc:sldMkLst>
          <pc:docMk/>
          <pc:sldMk cId="2898950445" sldId="299"/>
        </pc:sldMkLst>
        <pc:spChg chg="mod">
          <ac:chgData name="Ali, Syed Waqqas" userId="1b3a5f44-9498-4738-8c4e-8127257d744d" providerId="ADAL" clId="{333D0230-FC68-4068-939E-D874E3973489}" dt="2024-01-09T04:19:08.081" v="2585" actId="20577"/>
          <ac:spMkLst>
            <pc:docMk/>
            <pc:sldMk cId="2898950445" sldId="29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333D0230-FC68-4068-939E-D874E3973489}" dt="2024-01-09T04:25:42.948" v="3380" actId="20577"/>
        <pc:sldMkLst>
          <pc:docMk/>
          <pc:sldMk cId="3038753135" sldId="300"/>
        </pc:sldMkLst>
        <pc:spChg chg="mod">
          <ac:chgData name="Ali, Syed Waqqas" userId="1b3a5f44-9498-4738-8c4e-8127257d744d" providerId="ADAL" clId="{333D0230-FC68-4068-939E-D874E3973489}" dt="2024-01-09T04:23:08.648" v="3182" actId="20577"/>
          <ac:spMkLst>
            <pc:docMk/>
            <pc:sldMk cId="3038753135" sldId="30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333D0230-FC68-4068-939E-D874E3973489}" dt="2024-01-09T04:23:27.889" v="3186" actId="478"/>
          <ac:spMkLst>
            <pc:docMk/>
            <pc:sldMk cId="3038753135" sldId="30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333D0230-FC68-4068-939E-D874E3973489}" dt="2024-01-09T04:24:40.693" v="3212" actId="3680"/>
          <ac:spMkLst>
            <pc:docMk/>
            <pc:sldMk cId="3038753135" sldId="300"/>
            <ac:spMk id="10" creationId="{9320405B-8CAB-83D2-56A8-A02282080D52}"/>
          </ac:spMkLst>
        </pc:spChg>
        <pc:graphicFrameChg chg="mod">
          <ac:chgData name="Ali, Syed Waqqas" userId="1b3a5f44-9498-4738-8c4e-8127257d744d" providerId="ADAL" clId="{333D0230-FC68-4068-939E-D874E3973489}" dt="2024-01-09T04:23:18.349" v="3184" actId="1076"/>
          <ac:graphicFrameMkLst>
            <pc:docMk/>
            <pc:sldMk cId="3038753135" sldId="300"/>
            <ac:graphicFrameMk id="9" creationId="{01F424D1-8170-5895-1769-E059FEAA239C}"/>
          </ac:graphicFrameMkLst>
        </pc:graphicFrameChg>
        <pc:graphicFrameChg chg="add mod ord modGraphic">
          <ac:chgData name="Ali, Syed Waqqas" userId="1b3a5f44-9498-4738-8c4e-8127257d744d" providerId="ADAL" clId="{333D0230-FC68-4068-939E-D874E3973489}" dt="2024-01-09T04:25:42.948" v="3380" actId="20577"/>
          <ac:graphicFrameMkLst>
            <pc:docMk/>
            <pc:sldMk cId="3038753135" sldId="300"/>
            <ac:graphicFrameMk id="11" creationId="{3D08FA30-F9E1-0B07-A05D-3D658CF9708F}"/>
          </ac:graphicFrameMkLst>
        </pc:graphicFrameChg>
      </pc:sldChg>
      <pc:sldChg chg="modSp add mod">
        <pc:chgData name="Ali, Syed Waqqas" userId="1b3a5f44-9498-4738-8c4e-8127257d744d" providerId="ADAL" clId="{333D0230-FC68-4068-939E-D874E3973489}" dt="2024-01-09T04:37:39.564" v="3696" actId="20577"/>
        <pc:sldMkLst>
          <pc:docMk/>
          <pc:sldMk cId="2343992527" sldId="301"/>
        </pc:sldMkLst>
        <pc:spChg chg="mod">
          <ac:chgData name="Ali, Syed Waqqas" userId="1b3a5f44-9498-4738-8c4e-8127257d744d" providerId="ADAL" clId="{333D0230-FC68-4068-939E-D874E3973489}" dt="2024-01-09T04:34:26.746" v="3390" actId="20577"/>
          <ac:spMkLst>
            <pc:docMk/>
            <pc:sldMk cId="2343992527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09T04:37:39.564" v="3696" actId="20577"/>
          <ac:spMkLst>
            <pc:docMk/>
            <pc:sldMk cId="2343992527" sldId="301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04:37:35.985" v="3695"/>
        <pc:sldMkLst>
          <pc:docMk/>
          <pc:sldMk cId="3133611319" sldId="302"/>
        </pc:sldMkLst>
      </pc:sldChg>
      <pc:sldChg chg="addSp delSp modSp add mod">
        <pc:chgData name="Ali, Syed Waqqas" userId="1b3a5f44-9498-4738-8c4e-8127257d744d" providerId="ADAL" clId="{333D0230-FC68-4068-939E-D874E3973489}" dt="2024-01-09T04:49:17.619" v="4013" actId="14100"/>
        <pc:sldMkLst>
          <pc:docMk/>
          <pc:sldMk cId="1346750153" sldId="303"/>
        </pc:sldMkLst>
        <pc:spChg chg="mod">
          <ac:chgData name="Ali, Syed Waqqas" userId="1b3a5f44-9498-4738-8c4e-8127257d744d" providerId="ADAL" clId="{333D0230-FC68-4068-939E-D874E3973489}" dt="2024-01-09T04:46:31.241" v="3980" actId="20577"/>
          <ac:spMkLst>
            <pc:docMk/>
            <pc:sldMk cId="1346750153" sldId="303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333D0230-FC68-4068-939E-D874E3973489}" dt="2024-01-09T04:44:49.172" v="3957" actId="1076"/>
          <ac:spMkLst>
            <pc:docMk/>
            <pc:sldMk cId="1346750153" sldId="303"/>
            <ac:spMk id="9" creationId="{4C42949E-02BD-9639-56EF-C2ED1C829232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0" creationId="{2E6DFFF7-0CB1-57BB-A461-8645B7237F5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1" creationId="{B405BB87-4AF4-6EAD-2DB0-80967150AC39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2" creationId="{E1379729-FB0A-DA62-6624-30F776301D78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3" creationId="{C24ED517-056C-89DA-B72D-E9A5970981AE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4" creationId="{E810E49D-3265-63A1-90EB-F7EC2CDA2333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5" creationId="{5DF7DCD5-431F-5BAF-0727-A1B0B93538A6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6" creationId="{271CAC0A-A253-2A0C-38DE-DD09AC6360D2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17" creationId="{9DB1F444-7029-E152-4A48-58BF1C34959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18" creationId="{67A85AB6-48E8-5A48-02C6-86E56D65FF5A}"/>
          </ac:spMkLst>
        </pc:spChg>
        <pc:spChg chg="add del mod">
          <ac:chgData name="Ali, Syed Waqqas" userId="1b3a5f44-9498-4738-8c4e-8127257d744d" providerId="ADAL" clId="{333D0230-FC68-4068-939E-D874E3973489}" dt="2024-01-09T04:40:23.816" v="3816" actId="478"/>
          <ac:spMkLst>
            <pc:docMk/>
            <pc:sldMk cId="1346750153" sldId="303"/>
            <ac:spMk id="19" creationId="{039EAFD1-2318-4A54-C806-8BD9FDD236D5}"/>
          </ac:spMkLst>
        </pc:spChg>
        <pc:spChg chg="add mod">
          <ac:chgData name="Ali, Syed Waqqas" userId="1b3a5f44-9498-4738-8c4e-8127257d744d" providerId="ADAL" clId="{333D0230-FC68-4068-939E-D874E3973489}" dt="2024-01-09T04:46:01.393" v="3966" actId="554"/>
          <ac:spMkLst>
            <pc:docMk/>
            <pc:sldMk cId="1346750153" sldId="303"/>
            <ac:spMk id="20" creationId="{C46630DB-E0BD-0E04-D4B8-2E78A841B28C}"/>
          </ac:spMkLst>
        </pc:spChg>
        <pc:spChg chg="add del mod">
          <ac:chgData name="Ali, Syed Waqqas" userId="1b3a5f44-9498-4738-8c4e-8127257d744d" providerId="ADAL" clId="{333D0230-FC68-4068-939E-D874E3973489}" dt="2024-01-09T04:42:44.278" v="3883" actId="478"/>
          <ac:spMkLst>
            <pc:docMk/>
            <pc:sldMk cId="1346750153" sldId="303"/>
            <ac:spMk id="21" creationId="{7945EC2D-7C8B-9C42-5F39-2413F48A925B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2" creationId="{1715861E-E6E3-055A-1DEE-EF913C809441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3" creationId="{08E91843-3754-5A22-3CEC-485C2051A36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4" creationId="{1188A364-AC2D-91D9-1FBF-90BC6F3F77F7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5" creationId="{BBBB4537-F911-9403-114A-6A903CB24B0F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6" creationId="{C3FA2036-D7E9-22B5-85D3-F62DEB114E2C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7" creationId="{2598DE87-708B-4839-1735-2B7D4CC32249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8" creationId="{7B83B52D-217A-2B8A-16AC-303A1FF95DC4}"/>
          </ac:spMkLst>
        </pc:spChg>
        <pc:spChg chg="add mod">
          <ac:chgData name="Ali, Syed Waqqas" userId="1b3a5f44-9498-4738-8c4e-8127257d744d" providerId="ADAL" clId="{333D0230-FC68-4068-939E-D874E3973489}" dt="2024-01-09T04:41:38.313" v="3875" actId="1036"/>
          <ac:spMkLst>
            <pc:docMk/>
            <pc:sldMk cId="1346750153" sldId="303"/>
            <ac:spMk id="29" creationId="{5E8A8638-5422-AE0F-2BC3-BCB7E0156C01}"/>
          </ac:spMkLst>
        </pc:spChg>
        <pc:spChg chg="add mod">
          <ac:chgData name="Ali, Syed Waqqas" userId="1b3a5f44-9498-4738-8c4e-8127257d744d" providerId="ADAL" clId="{333D0230-FC68-4068-939E-D874E3973489}" dt="2024-01-09T04:44:12.130" v="3947" actId="1076"/>
          <ac:spMkLst>
            <pc:docMk/>
            <pc:sldMk cId="1346750153" sldId="303"/>
            <ac:spMk id="34" creationId="{56DEC3D6-7377-E78B-26F1-530C91052BE1}"/>
          </ac:spMkLst>
        </pc:spChg>
        <pc:spChg chg="add mod">
          <ac:chgData name="Ali, Syed Waqqas" userId="1b3a5f44-9498-4738-8c4e-8127257d744d" providerId="ADAL" clId="{333D0230-FC68-4068-939E-D874E3973489}" dt="2024-01-09T04:44:40.893" v="3956" actId="692"/>
          <ac:spMkLst>
            <pc:docMk/>
            <pc:sldMk cId="1346750153" sldId="303"/>
            <ac:spMk id="35" creationId="{E3B9FD4E-275C-9E9E-6FCE-A3557E5A179A}"/>
          </ac:spMkLst>
        </pc:spChg>
        <pc:spChg chg="add del mod">
          <ac:chgData name="Ali, Syed Waqqas" userId="1b3a5f44-9498-4738-8c4e-8127257d744d" providerId="ADAL" clId="{333D0230-FC68-4068-939E-D874E3973489}" dt="2024-01-09T04:47:43.247" v="3989" actId="767"/>
          <ac:spMkLst>
            <pc:docMk/>
            <pc:sldMk cId="1346750153" sldId="303"/>
            <ac:spMk id="68" creationId="{CF5E54E6-9745-B91F-CB97-E017373A4AA3}"/>
          </ac:spMkLst>
        </pc:spChg>
        <pc:cxnChg chg="add del mod">
          <ac:chgData name="Ali, Syed Waqqas" userId="1b3a5f44-9498-4738-8c4e-8127257d744d" providerId="ADAL" clId="{333D0230-FC68-4068-939E-D874E3973489}" dt="2024-01-09T04:43:23.110" v="3893" actId="478"/>
          <ac:cxnSpMkLst>
            <pc:docMk/>
            <pc:sldMk cId="1346750153" sldId="303"/>
            <ac:cxnSpMk id="31" creationId="{876407CB-AA3E-DEDA-E567-5DA008555DDB}"/>
          </ac:cxnSpMkLst>
        </pc:cxnChg>
        <pc:cxnChg chg="add del">
          <ac:chgData name="Ali, Syed Waqqas" userId="1b3a5f44-9498-4738-8c4e-8127257d744d" providerId="ADAL" clId="{333D0230-FC68-4068-939E-D874E3973489}" dt="2024-01-09T04:43:22.503" v="3892" actId="478"/>
          <ac:cxnSpMkLst>
            <pc:docMk/>
            <pc:sldMk cId="1346750153" sldId="303"/>
            <ac:cxnSpMk id="33" creationId="{3D0BB6A6-21F8-7465-2FC7-0A39B1B6AC2F}"/>
          </ac:cxnSpMkLst>
        </pc:cxnChg>
        <pc:cxnChg chg="add">
          <ac:chgData name="Ali, Syed Waqqas" userId="1b3a5f44-9498-4738-8c4e-8127257d744d" providerId="ADAL" clId="{333D0230-FC68-4068-939E-D874E3973489}" dt="2024-01-09T04:44:56.859" v="3958" actId="11529"/>
          <ac:cxnSpMkLst>
            <pc:docMk/>
            <pc:sldMk cId="1346750153" sldId="303"/>
            <ac:cxnSpMk id="37" creationId="{9EB78751-1102-013D-717D-7964A0FBA31F}"/>
          </ac:cxnSpMkLst>
        </pc:cxnChg>
        <pc:cxnChg chg="add">
          <ac:chgData name="Ali, Syed Waqqas" userId="1b3a5f44-9498-4738-8c4e-8127257d744d" providerId="ADAL" clId="{333D0230-FC68-4068-939E-D874E3973489}" dt="2024-01-09T04:45:04.589" v="3959" actId="11529"/>
          <ac:cxnSpMkLst>
            <pc:docMk/>
            <pc:sldMk cId="1346750153" sldId="303"/>
            <ac:cxnSpMk id="39" creationId="{57E6D895-6874-8A94-3511-4AE35D62234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1" creationId="{D9857A80-C8A0-CFC8-B66E-15F430B17236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3" creationId="{154D7958-C16A-C0DB-7E8C-B3DACAEBFCBE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5" creationId="{9BBE48BF-5606-65BB-F372-626FF8E82BA5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7" creationId="{C70DF3A2-BC1E-32BB-FBA9-57235B170D12}"/>
          </ac:cxnSpMkLst>
        </pc:cxnChg>
        <pc:cxnChg chg="add mod">
          <ac:chgData name="Ali, Syed Waqqas" userId="1b3a5f44-9498-4738-8c4e-8127257d744d" providerId="ADAL" clId="{333D0230-FC68-4068-939E-D874E3973489}" dt="2024-01-09T04:46:01.393" v="3966" actId="554"/>
          <ac:cxnSpMkLst>
            <pc:docMk/>
            <pc:sldMk cId="1346750153" sldId="303"/>
            <ac:cxnSpMk id="49" creationId="{00A0FAA6-C039-846E-D6FE-82423A15C321}"/>
          </ac:cxnSpMkLst>
        </pc:cxnChg>
        <pc:cxnChg chg="add">
          <ac:chgData name="Ali, Syed Waqqas" userId="1b3a5f44-9498-4738-8c4e-8127257d744d" providerId="ADAL" clId="{333D0230-FC68-4068-939E-D874E3973489}" dt="2024-01-09T04:46:17.145" v="3967" actId="11529"/>
          <ac:cxnSpMkLst>
            <pc:docMk/>
            <pc:sldMk cId="1346750153" sldId="303"/>
            <ac:cxnSpMk id="51" creationId="{E610EDAD-41EF-ACDF-3973-E5718B4481B0}"/>
          </ac:cxnSpMkLst>
        </pc:cxnChg>
        <pc:cxnChg chg="add">
          <ac:chgData name="Ali, Syed Waqqas" userId="1b3a5f44-9498-4738-8c4e-8127257d744d" providerId="ADAL" clId="{333D0230-FC68-4068-939E-D874E3973489}" dt="2024-01-09T04:46:23.230" v="3968" actId="11529"/>
          <ac:cxnSpMkLst>
            <pc:docMk/>
            <pc:sldMk cId="1346750153" sldId="303"/>
            <ac:cxnSpMk id="53" creationId="{6017462A-A14A-693D-6B22-D1059EA8C927}"/>
          </ac:cxnSpMkLst>
        </pc:cxnChg>
        <pc:cxnChg chg="add">
          <ac:chgData name="Ali, Syed Waqqas" userId="1b3a5f44-9498-4738-8c4e-8127257d744d" providerId="ADAL" clId="{333D0230-FC68-4068-939E-D874E3973489}" dt="2024-01-09T04:46:42.655" v="3981" actId="11529"/>
          <ac:cxnSpMkLst>
            <pc:docMk/>
            <pc:sldMk cId="1346750153" sldId="303"/>
            <ac:cxnSpMk id="55" creationId="{0017B0B2-BC18-DC74-1450-E35916F5047F}"/>
          </ac:cxnSpMkLst>
        </pc:cxnChg>
        <pc:cxnChg chg="add">
          <ac:chgData name="Ali, Syed Waqqas" userId="1b3a5f44-9498-4738-8c4e-8127257d744d" providerId="ADAL" clId="{333D0230-FC68-4068-939E-D874E3973489}" dt="2024-01-09T04:46:48.948" v="3982" actId="11529"/>
          <ac:cxnSpMkLst>
            <pc:docMk/>
            <pc:sldMk cId="1346750153" sldId="303"/>
            <ac:cxnSpMk id="57" creationId="{CC6EED79-FCB6-9CC5-6E39-17DBB04D6549}"/>
          </ac:cxnSpMkLst>
        </pc:cxnChg>
        <pc:cxnChg chg="add">
          <ac:chgData name="Ali, Syed Waqqas" userId="1b3a5f44-9498-4738-8c4e-8127257d744d" providerId="ADAL" clId="{333D0230-FC68-4068-939E-D874E3973489}" dt="2024-01-09T04:46:54.636" v="3983" actId="11529"/>
          <ac:cxnSpMkLst>
            <pc:docMk/>
            <pc:sldMk cId="1346750153" sldId="303"/>
            <ac:cxnSpMk id="59" creationId="{AABCC318-6E9D-0FE2-8A5C-82CC8BBEE505}"/>
          </ac:cxnSpMkLst>
        </pc:cxnChg>
        <pc:cxnChg chg="add">
          <ac:chgData name="Ali, Syed Waqqas" userId="1b3a5f44-9498-4738-8c4e-8127257d744d" providerId="ADAL" clId="{333D0230-FC68-4068-939E-D874E3973489}" dt="2024-01-09T04:47:02.987" v="3984" actId="11529"/>
          <ac:cxnSpMkLst>
            <pc:docMk/>
            <pc:sldMk cId="1346750153" sldId="303"/>
            <ac:cxnSpMk id="61" creationId="{69369704-9FAA-173E-63BB-5D501B3F238E}"/>
          </ac:cxnSpMkLst>
        </pc:cxnChg>
        <pc:cxnChg chg="add">
          <ac:chgData name="Ali, Syed Waqqas" userId="1b3a5f44-9498-4738-8c4e-8127257d744d" providerId="ADAL" clId="{333D0230-FC68-4068-939E-D874E3973489}" dt="2024-01-09T04:47:07.762" v="3985" actId="11529"/>
          <ac:cxnSpMkLst>
            <pc:docMk/>
            <pc:sldMk cId="1346750153" sldId="303"/>
            <ac:cxnSpMk id="63" creationId="{5DC85F89-603A-BA98-EBE3-E8C291C6DBEE}"/>
          </ac:cxnSpMkLst>
        </pc:cxnChg>
        <pc:cxnChg chg="add">
          <ac:chgData name="Ali, Syed Waqqas" userId="1b3a5f44-9498-4738-8c4e-8127257d744d" providerId="ADAL" clId="{333D0230-FC68-4068-939E-D874E3973489}" dt="2024-01-09T04:47:30.404" v="3986" actId="11529"/>
          <ac:cxnSpMkLst>
            <pc:docMk/>
            <pc:sldMk cId="1346750153" sldId="303"/>
            <ac:cxnSpMk id="65" creationId="{D8048AE1-68B3-29B3-6002-C43F3F55A568}"/>
          </ac:cxnSpMkLst>
        </pc:cxnChg>
        <pc:cxnChg chg="add">
          <ac:chgData name="Ali, Syed Waqqas" userId="1b3a5f44-9498-4738-8c4e-8127257d744d" providerId="ADAL" clId="{333D0230-FC68-4068-939E-D874E3973489}" dt="2024-01-09T04:47:36.157" v="3987" actId="11529"/>
          <ac:cxnSpMkLst>
            <pc:docMk/>
            <pc:sldMk cId="1346750153" sldId="303"/>
            <ac:cxnSpMk id="67" creationId="{3B7A9705-B0DA-BA61-FB47-917E02EC1AF5}"/>
          </ac:cxnSpMkLst>
        </pc:cxnChg>
        <pc:cxnChg chg="add">
          <ac:chgData name="Ali, Syed Waqqas" userId="1b3a5f44-9498-4738-8c4e-8127257d744d" providerId="ADAL" clId="{333D0230-FC68-4068-939E-D874E3973489}" dt="2024-01-09T04:47:48.456" v="3990" actId="11529"/>
          <ac:cxnSpMkLst>
            <pc:docMk/>
            <pc:sldMk cId="1346750153" sldId="303"/>
            <ac:cxnSpMk id="70" creationId="{32F27392-7F3A-42EE-CAA7-E19BD7CCC88C}"/>
          </ac:cxnSpMkLst>
        </pc:cxnChg>
        <pc:cxnChg chg="add">
          <ac:chgData name="Ali, Syed Waqqas" userId="1b3a5f44-9498-4738-8c4e-8127257d744d" providerId="ADAL" clId="{333D0230-FC68-4068-939E-D874E3973489}" dt="2024-01-09T04:47:53.474" v="3991" actId="11529"/>
          <ac:cxnSpMkLst>
            <pc:docMk/>
            <pc:sldMk cId="1346750153" sldId="303"/>
            <ac:cxnSpMk id="72" creationId="{10F44FC1-FC2F-E3C2-94BA-0970BE81A1E6}"/>
          </ac:cxnSpMkLst>
        </pc:cxnChg>
        <pc:cxnChg chg="add">
          <ac:chgData name="Ali, Syed Waqqas" userId="1b3a5f44-9498-4738-8c4e-8127257d744d" providerId="ADAL" clId="{333D0230-FC68-4068-939E-D874E3973489}" dt="2024-01-09T04:48:01.625" v="3992" actId="11529"/>
          <ac:cxnSpMkLst>
            <pc:docMk/>
            <pc:sldMk cId="1346750153" sldId="303"/>
            <ac:cxnSpMk id="74" creationId="{2D704291-4D96-323D-6D74-D75806AD31E6}"/>
          </ac:cxnSpMkLst>
        </pc:cxnChg>
        <pc:cxnChg chg="add">
          <ac:chgData name="Ali, Syed Waqqas" userId="1b3a5f44-9498-4738-8c4e-8127257d744d" providerId="ADAL" clId="{333D0230-FC68-4068-939E-D874E3973489}" dt="2024-01-09T04:48:06.586" v="3993" actId="11529"/>
          <ac:cxnSpMkLst>
            <pc:docMk/>
            <pc:sldMk cId="1346750153" sldId="303"/>
            <ac:cxnSpMk id="76" creationId="{E61F27FB-DC46-11A4-B218-4C30ECE9CA31}"/>
          </ac:cxnSpMkLst>
        </pc:cxnChg>
        <pc:cxnChg chg="add">
          <ac:chgData name="Ali, Syed Waqqas" userId="1b3a5f44-9498-4738-8c4e-8127257d744d" providerId="ADAL" clId="{333D0230-FC68-4068-939E-D874E3973489}" dt="2024-01-09T04:48:12.746" v="3994" actId="11529"/>
          <ac:cxnSpMkLst>
            <pc:docMk/>
            <pc:sldMk cId="1346750153" sldId="303"/>
            <ac:cxnSpMk id="78" creationId="{2595E1A8-9A8F-AFE4-A135-6D6E783850D5}"/>
          </ac:cxnSpMkLst>
        </pc:cxnChg>
        <pc:cxnChg chg="add">
          <ac:chgData name="Ali, Syed Waqqas" userId="1b3a5f44-9498-4738-8c4e-8127257d744d" providerId="ADAL" clId="{333D0230-FC68-4068-939E-D874E3973489}" dt="2024-01-09T04:48:19.199" v="3995" actId="11529"/>
          <ac:cxnSpMkLst>
            <pc:docMk/>
            <pc:sldMk cId="1346750153" sldId="303"/>
            <ac:cxnSpMk id="80" creationId="{E6051E28-2187-9982-53E2-BEE4636F7156}"/>
          </ac:cxnSpMkLst>
        </pc:cxnChg>
        <pc:cxnChg chg="add">
          <ac:chgData name="Ali, Syed Waqqas" userId="1b3a5f44-9498-4738-8c4e-8127257d744d" providerId="ADAL" clId="{333D0230-FC68-4068-939E-D874E3973489}" dt="2024-01-09T04:48:24.632" v="3996" actId="11529"/>
          <ac:cxnSpMkLst>
            <pc:docMk/>
            <pc:sldMk cId="1346750153" sldId="303"/>
            <ac:cxnSpMk id="82" creationId="{BDB8B20F-FABC-F7D8-AD34-6D1D6939F709}"/>
          </ac:cxnSpMkLst>
        </pc:cxnChg>
        <pc:cxnChg chg="add">
          <ac:chgData name="Ali, Syed Waqqas" userId="1b3a5f44-9498-4738-8c4e-8127257d744d" providerId="ADAL" clId="{333D0230-FC68-4068-939E-D874E3973489}" dt="2024-01-09T04:48:29.659" v="3997" actId="11529"/>
          <ac:cxnSpMkLst>
            <pc:docMk/>
            <pc:sldMk cId="1346750153" sldId="303"/>
            <ac:cxnSpMk id="84" creationId="{4C7044EB-1706-491A-4427-1D33075BFD3B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6" creationId="{6F5D78CF-7775-C191-1D38-4FE8B036ABAF}"/>
          </ac:cxnSpMkLst>
        </pc:cxnChg>
        <pc:cxnChg chg="add mod">
          <ac:chgData name="Ali, Syed Waqqas" userId="1b3a5f44-9498-4738-8c4e-8127257d744d" providerId="ADAL" clId="{333D0230-FC68-4068-939E-D874E3973489}" dt="2024-01-09T04:48:51.690" v="4002" actId="554"/>
          <ac:cxnSpMkLst>
            <pc:docMk/>
            <pc:sldMk cId="1346750153" sldId="303"/>
            <ac:cxnSpMk id="87" creationId="{FF11D953-9AA9-1F70-EC2F-619600799AC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8" creationId="{A60F1BEE-9081-A42E-A848-DDFFF7ACE804}"/>
          </ac:cxnSpMkLst>
        </pc:cxnChg>
        <pc:cxnChg chg="add mod">
          <ac:chgData name="Ali, Syed Waqqas" userId="1b3a5f44-9498-4738-8c4e-8127257d744d" providerId="ADAL" clId="{333D0230-FC68-4068-939E-D874E3973489}" dt="2024-01-09T04:48:55.990" v="4004" actId="1076"/>
          <ac:cxnSpMkLst>
            <pc:docMk/>
            <pc:sldMk cId="1346750153" sldId="303"/>
            <ac:cxnSpMk id="89" creationId="{BEBA9829-2FD3-FF99-3F90-AC27D3BF92B1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0" creationId="{022D802F-7481-3A95-259F-313AACF5E6B7}"/>
          </ac:cxnSpMkLst>
        </pc:cxnChg>
        <pc:cxnChg chg="add mod">
          <ac:chgData name="Ali, Syed Waqqas" userId="1b3a5f44-9498-4738-8c4e-8127257d744d" providerId="ADAL" clId="{333D0230-FC68-4068-939E-D874E3973489}" dt="2024-01-09T04:49:00.319" v="4006" actId="1076"/>
          <ac:cxnSpMkLst>
            <pc:docMk/>
            <pc:sldMk cId="1346750153" sldId="303"/>
            <ac:cxnSpMk id="91" creationId="{E835F6F2-A694-BD60-D298-5EE81798DD9F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2" creationId="{D5DB9E9A-CF07-EC4B-D5F0-366501BA3303}"/>
          </ac:cxnSpMkLst>
        </pc:cxnChg>
        <pc:cxnChg chg="add mod">
          <ac:chgData name="Ali, Syed Waqqas" userId="1b3a5f44-9498-4738-8c4e-8127257d744d" providerId="ADAL" clId="{333D0230-FC68-4068-939E-D874E3973489}" dt="2024-01-09T04:49:07.155" v="4008" actId="1076"/>
          <ac:cxnSpMkLst>
            <pc:docMk/>
            <pc:sldMk cId="1346750153" sldId="303"/>
            <ac:cxnSpMk id="93" creationId="{40C3A689-DBF9-8B1C-B3A3-86246BCE8E67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4" creationId="{7FCC695D-918A-E3F1-7A1E-09A3BE218FAA}"/>
          </ac:cxnSpMkLst>
        </pc:cxnChg>
        <pc:cxnChg chg="add mod">
          <ac:chgData name="Ali, Syed Waqqas" userId="1b3a5f44-9498-4738-8c4e-8127257d744d" providerId="ADAL" clId="{333D0230-FC68-4068-939E-D874E3973489}" dt="2024-01-09T04:49:11.408" v="4010" actId="1076"/>
          <ac:cxnSpMkLst>
            <pc:docMk/>
            <pc:sldMk cId="1346750153" sldId="303"/>
            <ac:cxnSpMk id="95" creationId="{86303779-58D8-D5E5-FCF3-1345607A9F3C}"/>
          </ac:cxnSpMkLst>
        </pc:cxnChg>
        <pc:cxnChg chg="add mod">
          <ac:chgData name="Ali, Syed Waqqas" userId="1b3a5f44-9498-4738-8c4e-8127257d744d" providerId="ADAL" clId="{333D0230-FC68-4068-939E-D874E3973489}" dt="2024-01-09T04:49:15.305" v="4012" actId="1076"/>
          <ac:cxnSpMkLst>
            <pc:docMk/>
            <pc:sldMk cId="1346750153" sldId="303"/>
            <ac:cxnSpMk id="96" creationId="{10135246-ED47-63C1-62DA-3290E53E4305}"/>
          </ac:cxnSpMkLst>
        </pc:cxnChg>
        <pc:cxnChg chg="add mod">
          <ac:chgData name="Ali, Syed Waqqas" userId="1b3a5f44-9498-4738-8c4e-8127257d744d" providerId="ADAL" clId="{333D0230-FC68-4068-939E-D874E3973489}" dt="2024-01-09T04:49:17.619" v="4013" actId="14100"/>
          <ac:cxnSpMkLst>
            <pc:docMk/>
            <pc:sldMk cId="1346750153" sldId="303"/>
            <ac:cxnSpMk id="97" creationId="{C94403BA-B75D-9BB6-2B96-BA74F9808A79}"/>
          </ac:cxnSpMkLst>
        </pc:cxnChg>
      </pc:sldChg>
      <pc:sldChg chg="modSp add mod">
        <pc:chgData name="Ali, Syed Waqqas" userId="1b3a5f44-9498-4738-8c4e-8127257d744d" providerId="ADAL" clId="{333D0230-FC68-4068-939E-D874E3973489}" dt="2024-01-16T00:11:49.226" v="5395" actId="20577"/>
        <pc:sldMkLst>
          <pc:docMk/>
          <pc:sldMk cId="4010805305" sldId="304"/>
        </pc:sldMkLst>
        <pc:spChg chg="mod">
          <ac:chgData name="Ali, Syed Waqqas" userId="1b3a5f44-9498-4738-8c4e-8127257d744d" providerId="ADAL" clId="{333D0230-FC68-4068-939E-D874E3973489}" dt="2024-01-09T04:50:10.771" v="4033" actId="20577"/>
          <ac:spMkLst>
            <pc:docMk/>
            <pc:sldMk cId="4010805305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11:49.226" v="5395" actId="20577"/>
          <ac:spMkLst>
            <pc:docMk/>
            <pc:sldMk cId="4010805305" sldId="3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12:04.965" v="5414" actId="20577"/>
        <pc:sldMkLst>
          <pc:docMk/>
          <pc:sldMk cId="1541330043" sldId="305"/>
        </pc:sldMkLst>
        <pc:spChg chg="mod">
          <ac:chgData name="Ali, Syed Waqqas" userId="1b3a5f44-9498-4738-8c4e-8127257d744d" providerId="ADAL" clId="{333D0230-FC68-4068-939E-D874E3973489}" dt="2024-01-16T00:12:04.965" v="5414" actId="20577"/>
          <ac:spMkLst>
            <pc:docMk/>
            <pc:sldMk cId="1541330043" sldId="305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333D0230-FC68-4068-939E-D874E3973489}" dt="2024-01-09T16:40:35.947" v="4415"/>
        <pc:sldMkLst>
          <pc:docMk/>
          <pc:sldMk cId="3055786298" sldId="306"/>
        </pc:sldMkLst>
      </pc:sldChg>
      <pc:sldChg chg="add">
        <pc:chgData name="Ali, Syed Waqqas" userId="1b3a5f44-9498-4738-8c4e-8127257d744d" providerId="ADAL" clId="{333D0230-FC68-4068-939E-D874E3973489}" dt="2024-01-09T16:40:53.134" v="4416"/>
        <pc:sldMkLst>
          <pc:docMk/>
          <pc:sldMk cId="3252227212" sldId="307"/>
        </pc:sldMkLst>
      </pc:sldChg>
      <pc:sldChg chg="modSp add mod">
        <pc:chgData name="Ali, Syed Waqqas" userId="1b3a5f44-9498-4738-8c4e-8127257d744d" providerId="ADAL" clId="{333D0230-FC68-4068-939E-D874E3973489}" dt="2024-01-10T00:00:32.653" v="4564" actId="20577"/>
        <pc:sldMkLst>
          <pc:docMk/>
          <pc:sldMk cId="449095831" sldId="308"/>
        </pc:sldMkLst>
        <pc:spChg chg="mod">
          <ac:chgData name="Ali, Syed Waqqas" userId="1b3a5f44-9498-4738-8c4e-8127257d744d" providerId="ADAL" clId="{333D0230-FC68-4068-939E-D874E3973489}" dt="2024-01-10T00:00:20.391" v="4479" actId="20577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0T00:00:32.653" v="4564" actId="20577"/>
          <ac:spMkLst>
            <pc:docMk/>
            <pc:sldMk cId="449095831" sldId="3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6T00:03:20.966" v="5354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333D0230-FC68-4068-939E-D874E3973489}" dt="2024-01-10T02:04:10.606" v="4621" actId="20577"/>
          <ac:spMkLst>
            <pc:docMk/>
            <pc:sldMk cId="2088173341" sldId="309"/>
            <ac:spMk id="2" creationId="{0F38800C-8A7D-E150-1D69-4C942110B9A3}"/>
          </ac:spMkLst>
        </pc:spChg>
        <pc:spChg chg="mod">
          <ac:chgData name="Ali, Syed Waqqas" userId="1b3a5f44-9498-4738-8c4e-8127257d744d" providerId="ADAL" clId="{333D0230-FC68-4068-939E-D874E3973489}" dt="2024-01-16T00:03:20.966" v="5354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333D0230-FC68-4068-939E-D874E3973489}" dt="2024-01-10T02:07:28.281" v="5328" actId="207"/>
        <pc:sldMkLst>
          <pc:docMk/>
          <pc:sldMk cId="2235822090" sldId="310"/>
        </pc:sldMkLst>
        <pc:spChg chg="mod">
          <ac:chgData name="Ali, Syed Waqqas" userId="1b3a5f44-9498-4738-8c4e-8127257d744d" providerId="ADAL" clId="{333D0230-FC68-4068-939E-D874E3973489}" dt="2024-01-10T02:07:28.281" v="5328" actId="207"/>
          <ac:spMkLst>
            <pc:docMk/>
            <pc:sldMk cId="2235822090" sldId="31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846D3694-BF8F-444E-811B-81E7295FF8C9}"/>
    <pc:docChg chg="undo custSel addSld delSld modSld sldOrd">
      <pc:chgData name="Ali, Syed Waqqas" userId="1b3a5f44-9498-4738-8c4e-8127257d744d" providerId="ADAL" clId="{846D3694-BF8F-444E-811B-81E7295FF8C9}" dt="2024-01-18T17:55:33.702" v="9845" actId="20577"/>
      <pc:docMkLst>
        <pc:docMk/>
      </pc:docMkLst>
      <pc:sldChg chg="modSp mod">
        <pc:chgData name="Ali, Syed Waqqas" userId="1b3a5f44-9498-4738-8c4e-8127257d744d" providerId="ADAL" clId="{846D3694-BF8F-444E-811B-81E7295FF8C9}" dt="2024-01-18T17:55:33.702" v="9845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46D3694-BF8F-444E-811B-81E7295FF8C9}" dt="2024-01-18T17:55:33.702" v="9845" actId="20577"/>
          <ac:spMkLst>
            <pc:docMk/>
            <pc:sldMk cId="934841674" sldId="256"/>
            <ac:spMk id="3" creationId="{EDA51176-E25E-ED77-CF76-5626FE212321}"/>
          </ac:spMkLst>
        </pc:spChg>
        <pc:spChg chg="mod">
          <ac:chgData name="Ali, Syed Waqqas" userId="1b3a5f44-9498-4738-8c4e-8127257d744d" providerId="ADAL" clId="{846D3694-BF8F-444E-811B-81E7295FF8C9}" dt="2024-01-18T16:50:43.954" v="5469" actId="207"/>
          <ac:spMkLst>
            <pc:docMk/>
            <pc:sldMk cId="934841674" sldId="256"/>
            <ac:spMk id="5" creationId="{5048F0B2-8CE2-B056-CCD2-5895CDD6F419}"/>
          </ac:spMkLst>
        </pc:spChg>
      </pc:sldChg>
      <pc:sldChg chg="modSp mod">
        <pc:chgData name="Ali, Syed Waqqas" userId="1b3a5f44-9498-4738-8c4e-8127257d744d" providerId="ADAL" clId="{846D3694-BF8F-444E-811B-81E7295FF8C9}" dt="2024-01-18T16:50:17.951" v="5462" actId="207"/>
        <pc:sldMkLst>
          <pc:docMk/>
          <pc:sldMk cId="3375649757" sldId="257"/>
        </pc:sldMkLst>
        <pc:spChg chg="mod">
          <ac:chgData name="Ali, Syed Waqqas" userId="1b3a5f44-9498-4738-8c4e-8127257d744d" providerId="ADAL" clId="{846D3694-BF8F-444E-811B-81E7295FF8C9}" dt="2024-01-18T16:50:17.951" v="5462" actId="207"/>
          <ac:spMkLst>
            <pc:docMk/>
            <pc:sldMk cId="3375649757" sldId="257"/>
            <ac:spMk id="5" creationId="{84070DAF-A54A-67E3-02AB-4A9EB8559948}"/>
          </ac:spMkLst>
        </pc:spChg>
      </pc:sldChg>
      <pc:sldChg chg="modSp mod">
        <pc:chgData name="Ali, Syed Waqqas" userId="1b3a5f44-9498-4738-8c4e-8127257d744d" providerId="ADAL" clId="{846D3694-BF8F-444E-811B-81E7295FF8C9}" dt="2024-01-18T16:50:22.453" v="5463" actId="207"/>
        <pc:sldMkLst>
          <pc:docMk/>
          <pc:sldMk cId="1030270756" sldId="260"/>
        </pc:sldMkLst>
        <pc:spChg chg="mod">
          <ac:chgData name="Ali, Syed Waqqas" userId="1b3a5f44-9498-4738-8c4e-8127257d744d" providerId="ADAL" clId="{846D3694-BF8F-444E-811B-81E7295FF8C9}" dt="2024-01-18T16:50:22.453" v="5463" actId="207"/>
          <ac:spMkLst>
            <pc:docMk/>
            <pc:sldMk cId="1030270756" sldId="260"/>
            <ac:spMk id="6" creationId="{B25811E3-BB58-E940-888A-5FAFF3A41C4B}"/>
          </ac:spMkLst>
        </pc:spChg>
      </pc:sldChg>
      <pc:sldChg chg="modSp mod">
        <pc:chgData name="Ali, Syed Waqqas" userId="1b3a5f44-9498-4738-8c4e-8127257d744d" providerId="ADAL" clId="{846D3694-BF8F-444E-811B-81E7295FF8C9}" dt="2024-01-18T16:50:28.638" v="5465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846D3694-BF8F-444E-811B-81E7295FF8C9}" dt="2024-01-18T16:50:28.638" v="5465" actId="207"/>
          <ac:spMkLst>
            <pc:docMk/>
            <pc:sldMk cId="2417431575" sldId="271"/>
            <ac:spMk id="5" creationId="{C0F2E010-F68E-60F4-DE1F-CC41804AF146}"/>
          </ac:spMkLst>
        </pc:spChg>
      </pc:sldChg>
      <pc:sldChg chg="modSp mod">
        <pc:chgData name="Ali, Syed Waqqas" userId="1b3a5f44-9498-4738-8c4e-8127257d744d" providerId="ADAL" clId="{846D3694-BF8F-444E-811B-81E7295FF8C9}" dt="2024-01-18T16:50:25.209" v="5464" actId="207"/>
        <pc:sldMkLst>
          <pc:docMk/>
          <pc:sldMk cId="3992384185" sldId="288"/>
        </pc:sldMkLst>
        <pc:spChg chg="mod">
          <ac:chgData name="Ali, Syed Waqqas" userId="1b3a5f44-9498-4738-8c4e-8127257d744d" providerId="ADAL" clId="{846D3694-BF8F-444E-811B-81E7295FF8C9}" dt="2024-01-18T16:50:25.209" v="5464" actId="207"/>
          <ac:spMkLst>
            <pc:docMk/>
            <pc:sldMk cId="3992384185" sldId="288"/>
            <ac:spMk id="8" creationId="{03021806-CB1F-A692-493A-4EEE86C80E7F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77196264" sldId="289"/>
        </pc:sldMkLst>
      </pc:sldChg>
      <pc:sldChg chg="modSp add mod">
        <pc:chgData name="Ali, Syed Waqqas" userId="1b3a5f44-9498-4738-8c4e-8127257d744d" providerId="ADAL" clId="{846D3694-BF8F-444E-811B-81E7295FF8C9}" dt="2024-01-18T17:41:07.650" v="9475"/>
        <pc:sldMkLst>
          <pc:docMk/>
          <pc:sldMk cId="3874175370" sldId="289"/>
        </pc:sldMkLst>
        <pc:spChg chg="mod">
          <ac:chgData name="Ali, Syed Waqqas" userId="1b3a5f44-9498-4738-8c4e-8127257d744d" providerId="ADAL" clId="{846D3694-BF8F-444E-811B-81E7295FF8C9}" dt="2024-01-18T15:13:39.335" v="13" actId="20577"/>
          <ac:spMkLst>
            <pc:docMk/>
            <pc:sldMk cId="3874175370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07.650" v="9475"/>
          <ac:spMkLst>
            <pc:docMk/>
            <pc:sldMk cId="3874175370" sldId="28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7.302" v="5470" actId="207"/>
          <ac:spMkLst>
            <pc:docMk/>
            <pc:sldMk cId="3874175370" sldId="289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63507995" sldId="290"/>
        </pc:sldMkLst>
      </pc:sldChg>
      <pc:sldChg chg="modSp add mod">
        <pc:chgData name="Ali, Syed Waqqas" userId="1b3a5f44-9498-4738-8c4e-8127257d744d" providerId="ADAL" clId="{846D3694-BF8F-444E-811B-81E7295FF8C9}" dt="2024-01-18T16:50:53.180" v="5472" actId="207"/>
        <pc:sldMkLst>
          <pc:docMk/>
          <pc:sldMk cId="4193791558" sldId="290"/>
        </pc:sldMkLst>
        <pc:spChg chg="mod">
          <ac:chgData name="Ali, Syed Waqqas" userId="1b3a5f44-9498-4738-8c4e-8127257d744d" providerId="ADAL" clId="{846D3694-BF8F-444E-811B-81E7295FF8C9}" dt="2024-01-18T15:14:42.589" v="151" actId="20577"/>
          <ac:spMkLst>
            <pc:docMk/>
            <pc:sldMk cId="4193791558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17:45.979" v="499" actId="2711"/>
          <ac:spMkLst>
            <pc:docMk/>
            <pc:sldMk cId="4193791558" sldId="29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3.180" v="5472" actId="207"/>
          <ac:spMkLst>
            <pc:docMk/>
            <pc:sldMk cId="4193791558" sldId="290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16525457" sldId="291"/>
        </pc:sldMkLst>
      </pc:sldChg>
      <pc:sldChg chg="modSp add mod ord">
        <pc:chgData name="Ali, Syed Waqqas" userId="1b3a5f44-9498-4738-8c4e-8127257d744d" providerId="ADAL" clId="{846D3694-BF8F-444E-811B-81E7295FF8C9}" dt="2024-01-18T17:41:27.192" v="9498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846D3694-BF8F-444E-811B-81E7295FF8C9}" dt="2024-01-18T15:18:05.589" v="518" actId="20577"/>
          <ac:spMkLst>
            <pc:docMk/>
            <pc:sldMk cId="2073216080" sldId="29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1:27.192" v="9498" actId="20577"/>
          <ac:spMkLst>
            <pc:docMk/>
            <pc:sldMk cId="2073216080" sldId="29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49.836" v="5471" actId="207"/>
          <ac:spMkLst>
            <pc:docMk/>
            <pc:sldMk cId="2073216080" sldId="29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32888033" sldId="292"/>
        </pc:sldMkLst>
      </pc:sldChg>
      <pc:sldChg chg="modSp add del mod">
        <pc:chgData name="Ali, Syed Waqqas" userId="1b3a5f44-9498-4738-8c4e-8127257d744d" providerId="ADAL" clId="{846D3694-BF8F-444E-811B-81E7295FF8C9}" dt="2024-01-18T15:21:29.982" v="968" actId="47"/>
        <pc:sldMkLst>
          <pc:docMk/>
          <pc:sldMk cId="3141829161" sldId="292"/>
        </pc:sldMkLst>
        <pc:spChg chg="mod">
          <ac:chgData name="Ali, Syed Waqqas" userId="1b3a5f44-9498-4738-8c4e-8127257d744d" providerId="ADAL" clId="{846D3694-BF8F-444E-811B-81E7295FF8C9}" dt="2024-01-18T15:19:42.020" v="896" actId="20577"/>
          <ac:spMkLst>
            <pc:docMk/>
            <pc:sldMk cId="3141829161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20:48.163" v="967" actId="20577"/>
          <ac:spMkLst>
            <pc:docMk/>
            <pc:sldMk cId="3141829161" sldId="2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6:50:57.290" v="5473" actId="207"/>
        <pc:sldMkLst>
          <pc:docMk/>
          <pc:sldMk cId="3523546529" sldId="292"/>
        </pc:sldMkLst>
        <pc:spChg chg="mod">
          <ac:chgData name="Ali, Syed Waqqas" userId="1b3a5f44-9498-4738-8c4e-8127257d744d" providerId="ADAL" clId="{846D3694-BF8F-444E-811B-81E7295FF8C9}" dt="2024-01-18T15:21:43.765" v="998" actId="20577"/>
          <ac:spMkLst>
            <pc:docMk/>
            <pc:sldMk cId="3523546529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7:22.747" v="3114" actId="2711"/>
          <ac:spMkLst>
            <pc:docMk/>
            <pc:sldMk cId="3523546529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57.290" v="5473" actId="207"/>
          <ac:spMkLst>
            <pc:docMk/>
            <pc:sldMk cId="3523546529" sldId="29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95049281" sldId="293"/>
        </pc:sldMkLst>
      </pc:sldChg>
      <pc:sldChg chg="modSp add mod">
        <pc:chgData name="Ali, Syed Waqqas" userId="1b3a5f44-9498-4738-8c4e-8127257d744d" providerId="ADAL" clId="{846D3694-BF8F-444E-811B-81E7295FF8C9}" dt="2024-01-18T16:51:00.060" v="5474" actId="207"/>
        <pc:sldMkLst>
          <pc:docMk/>
          <pc:sldMk cId="922221259" sldId="293"/>
        </pc:sldMkLst>
        <pc:spChg chg="mod">
          <ac:chgData name="Ali, Syed Waqqas" userId="1b3a5f44-9498-4738-8c4e-8127257d744d" providerId="ADAL" clId="{846D3694-BF8F-444E-811B-81E7295FF8C9}" dt="2024-01-18T15:24:47.835" v="1614" actId="20577"/>
          <ac:spMkLst>
            <pc:docMk/>
            <pc:sldMk cId="922221259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5:46:00.724" v="3012" actId="207"/>
          <ac:spMkLst>
            <pc:docMk/>
            <pc:sldMk cId="922221259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0.060" v="5474" actId="207"/>
          <ac:spMkLst>
            <pc:docMk/>
            <pc:sldMk cId="922221259" sldId="29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0.169" v="5477" actId="207"/>
        <pc:sldMkLst>
          <pc:docMk/>
          <pc:sldMk cId="1904540098" sldId="294"/>
        </pc:sldMkLst>
        <pc:spChg chg="mod">
          <ac:chgData name="Ali, Syed Waqqas" userId="1b3a5f44-9498-4738-8c4e-8127257d744d" providerId="ADAL" clId="{846D3694-BF8F-444E-811B-81E7295FF8C9}" dt="2024-01-18T16:17:35.794" v="4975" actId="20577"/>
          <ac:spMkLst>
            <pc:docMk/>
            <pc:sldMk cId="1904540098" sldId="294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17:44.071" v="5032" actId="20577"/>
          <ac:spMkLst>
            <pc:docMk/>
            <pc:sldMk cId="1904540098" sldId="294"/>
            <ac:spMk id="3" creationId="{9E2D5A4E-DA17-E69B-4A49-20131568FACA}"/>
          </ac:spMkLst>
        </pc:spChg>
        <pc:spChg chg="mod">
          <ac:chgData name="Ali, Syed Waqqas" userId="1b3a5f44-9498-4738-8c4e-8127257d744d" providerId="ADAL" clId="{846D3694-BF8F-444E-811B-81E7295FF8C9}" dt="2024-01-18T16:51:10.169" v="5477" actId="207"/>
          <ac:spMkLst>
            <pc:docMk/>
            <pc:sldMk cId="1904540098" sldId="294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80831577" sldId="294"/>
        </pc:sldMkLst>
      </pc:sldChg>
      <pc:sldChg chg="modSp add del mod">
        <pc:chgData name="Ali, Syed Waqqas" userId="1b3a5f44-9498-4738-8c4e-8127257d744d" providerId="ADAL" clId="{846D3694-BF8F-444E-811B-81E7295FF8C9}" dt="2024-01-18T15:30:34.798" v="2431" actId="47"/>
        <pc:sldMkLst>
          <pc:docMk/>
          <pc:sldMk cId="2352680778" sldId="294"/>
        </pc:sldMkLst>
        <pc:spChg chg="mod">
          <ac:chgData name="Ali, Syed Waqqas" userId="1b3a5f44-9498-4738-8c4e-8127257d744d" providerId="ADAL" clId="{846D3694-BF8F-444E-811B-81E7295FF8C9}" dt="2024-01-18T15:30:32.594" v="2430" actId="20577"/>
          <ac:spMkLst>
            <pc:docMk/>
            <pc:sldMk cId="2352680778" sldId="29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80095355" sldId="295"/>
        </pc:sldMkLst>
      </pc:sldChg>
      <pc:sldChg chg="modSp add mod">
        <pc:chgData name="Ali, Syed Waqqas" userId="1b3a5f44-9498-4738-8c4e-8127257d744d" providerId="ADAL" clId="{846D3694-BF8F-444E-811B-81E7295FF8C9}" dt="2024-01-18T17:44:03.401" v="9501"/>
        <pc:sldMkLst>
          <pc:docMk/>
          <pc:sldMk cId="1614255406" sldId="295"/>
        </pc:sldMkLst>
        <pc:spChg chg="mod">
          <ac:chgData name="Ali, Syed Waqqas" userId="1b3a5f44-9498-4738-8c4e-8127257d744d" providerId="ADAL" clId="{846D3694-BF8F-444E-811B-81E7295FF8C9}" dt="2024-01-18T15:50:36.626" v="3314" actId="20577"/>
          <ac:spMkLst>
            <pc:docMk/>
            <pc:sldMk cId="1614255406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4:03.401" v="9501"/>
          <ac:spMkLst>
            <pc:docMk/>
            <pc:sldMk cId="1614255406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3.714" v="5478" actId="207"/>
          <ac:spMkLst>
            <pc:docMk/>
            <pc:sldMk cId="1614255406" sldId="29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14.504" v="4328" actId="20577"/>
          <ac:spMkLst>
            <pc:docMk/>
            <pc:sldMk cId="1614255406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81770450" sldId="296"/>
        </pc:sldMkLst>
      </pc:sldChg>
      <pc:sldChg chg="modSp add mod">
        <pc:chgData name="Ali, Syed Waqqas" userId="1b3a5f44-9498-4738-8c4e-8127257d744d" providerId="ADAL" clId="{846D3694-BF8F-444E-811B-81E7295FF8C9}" dt="2024-01-18T16:51:04.861" v="5475" actId="207"/>
        <pc:sldMkLst>
          <pc:docMk/>
          <pc:sldMk cId="3858720189" sldId="296"/>
        </pc:sldMkLst>
        <pc:spChg chg="mod">
          <ac:chgData name="Ali, Syed Waqqas" userId="1b3a5f44-9498-4738-8c4e-8127257d744d" providerId="ADAL" clId="{846D3694-BF8F-444E-811B-81E7295FF8C9}" dt="2024-01-18T15:46:04.693" v="3013" actId="207"/>
          <ac:spMkLst>
            <pc:docMk/>
            <pc:sldMk cId="3858720189" sldId="296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4.861" v="5475" actId="207"/>
          <ac:spMkLst>
            <pc:docMk/>
            <pc:sldMk cId="3858720189" sldId="296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68700599" sldId="297"/>
        </pc:sldMkLst>
      </pc:sldChg>
      <pc:sldChg chg="modSp add mod">
        <pc:chgData name="Ali, Syed Waqqas" userId="1b3a5f44-9498-4738-8c4e-8127257d744d" providerId="ADAL" clId="{846D3694-BF8F-444E-811B-81E7295FF8C9}" dt="2024-01-18T17:44:19.727" v="9508" actId="20577"/>
        <pc:sldMkLst>
          <pc:docMk/>
          <pc:sldMk cId="3685801888" sldId="297"/>
        </pc:sldMkLst>
        <pc:spChg chg="mod">
          <ac:chgData name="Ali, Syed Waqqas" userId="1b3a5f44-9498-4738-8c4e-8127257d744d" providerId="ADAL" clId="{846D3694-BF8F-444E-811B-81E7295FF8C9}" dt="2024-01-18T17:44:19.727" v="9508" actId="20577"/>
          <ac:spMkLst>
            <pc:docMk/>
            <pc:sldMk cId="3685801888" sldId="29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6.578" v="5479" actId="207"/>
          <ac:spMkLst>
            <pc:docMk/>
            <pc:sldMk cId="3685801888" sldId="297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9.039" v="4320" actId="20577"/>
          <ac:spMkLst>
            <pc:docMk/>
            <pc:sldMk cId="3685801888" sldId="29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19.309" v="5480" actId="207"/>
        <pc:sldMkLst>
          <pc:docMk/>
          <pc:sldMk cId="204254112" sldId="298"/>
        </pc:sldMkLst>
        <pc:spChg chg="mod">
          <ac:chgData name="Ali, Syed Waqqas" userId="1b3a5f44-9498-4738-8c4e-8127257d744d" providerId="ADAL" clId="{846D3694-BF8F-444E-811B-81E7295FF8C9}" dt="2024-01-18T15:59:39.953" v="3531" actId="20577"/>
          <ac:spMkLst>
            <pc:docMk/>
            <pc:sldMk cId="20425411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1:03.572" v="4208"/>
          <ac:spMkLst>
            <pc:docMk/>
            <pc:sldMk cId="204254112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19.309" v="5480" actId="207"/>
          <ac:spMkLst>
            <pc:docMk/>
            <pc:sldMk cId="204254112" sldId="298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2:00.333" v="4312" actId="20577"/>
          <ac:spMkLst>
            <pc:docMk/>
            <pc:sldMk cId="204254112" sldId="298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27193585" sldId="2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75657555" sldId="299"/>
        </pc:sldMkLst>
      </pc:sldChg>
      <pc:sldChg chg="modSp add mod">
        <pc:chgData name="Ali, Syed Waqqas" userId="1b3a5f44-9498-4738-8c4e-8127257d744d" providerId="ADAL" clId="{846D3694-BF8F-444E-811B-81E7295FF8C9}" dt="2024-01-18T16:51:22.308" v="5481" actId="207"/>
        <pc:sldMkLst>
          <pc:docMk/>
          <pc:sldMk cId="3768557698" sldId="299"/>
        </pc:sldMkLst>
        <pc:spChg chg="mod">
          <ac:chgData name="Ali, Syed Waqqas" userId="1b3a5f44-9498-4738-8c4e-8127257d744d" providerId="ADAL" clId="{846D3694-BF8F-444E-811B-81E7295FF8C9}" dt="2024-01-18T16:10:45.209" v="4207" actId="20577"/>
          <ac:spMkLst>
            <pc:docMk/>
            <pc:sldMk cId="3768557698" sldId="29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2.308" v="5481" actId="207"/>
          <ac:spMkLst>
            <pc:docMk/>
            <pc:sldMk cId="3768557698" sldId="299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1:51.729" v="4289" actId="20577"/>
          <ac:spMkLst>
            <pc:docMk/>
            <pc:sldMk cId="3768557698" sldId="299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846D3694-BF8F-444E-811B-81E7295FF8C9}" dt="2024-01-18T16:51:24.863" v="5482" actId="207"/>
        <pc:sldMkLst>
          <pc:docMk/>
          <pc:sldMk cId="522364143" sldId="300"/>
        </pc:sldMkLst>
        <pc:spChg chg="mod">
          <ac:chgData name="Ali, Syed Waqqas" userId="1b3a5f44-9498-4738-8c4e-8127257d744d" providerId="ADAL" clId="{846D3694-BF8F-444E-811B-81E7295FF8C9}" dt="2024-01-18T16:11:31.819" v="4230" actId="20577"/>
          <ac:spMkLst>
            <pc:docMk/>
            <pc:sldMk cId="52236414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8:53.728" v="5035" actId="27636"/>
          <ac:spMkLst>
            <pc:docMk/>
            <pc:sldMk cId="522364143" sldId="30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24.863" v="5482" actId="207"/>
          <ac:spMkLst>
            <pc:docMk/>
            <pc:sldMk cId="522364143" sldId="300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14:30" v="4599" actId="20577"/>
          <ac:spMkLst>
            <pc:docMk/>
            <pc:sldMk cId="522364143" sldId="300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38753135" sldId="300"/>
        </pc:sldMkLst>
      </pc:sldChg>
      <pc:sldChg chg="add del">
        <pc:chgData name="Ali, Syed Waqqas" userId="1b3a5f44-9498-4738-8c4e-8127257d744d" providerId="ADAL" clId="{846D3694-BF8F-444E-811B-81E7295FF8C9}" dt="2024-01-18T16:09:04.800" v="4113"/>
        <pc:sldMkLst>
          <pc:docMk/>
          <pc:sldMk cId="4032187753" sldId="300"/>
        </pc:sldMkLst>
      </pc:sldChg>
      <pc:sldChg chg="add del">
        <pc:chgData name="Ali, Syed Waqqas" userId="1b3a5f44-9498-4738-8c4e-8127257d744d" providerId="ADAL" clId="{846D3694-BF8F-444E-811B-81E7295FF8C9}" dt="2024-01-18T16:13:22.516" v="4525"/>
        <pc:sldMkLst>
          <pc:docMk/>
          <pc:sldMk cId="1100715240" sldId="301"/>
        </pc:sldMkLst>
      </pc:sldChg>
      <pc:sldChg chg="modSp add mod">
        <pc:chgData name="Ali, Syed Waqqas" userId="1b3a5f44-9498-4738-8c4e-8127257d744d" providerId="ADAL" clId="{846D3694-BF8F-444E-811B-81E7295FF8C9}" dt="2024-01-18T16:51:07.488" v="5476" actId="207"/>
        <pc:sldMkLst>
          <pc:docMk/>
          <pc:sldMk cId="2098290670" sldId="301"/>
        </pc:sldMkLst>
        <pc:spChg chg="mod">
          <ac:chgData name="Ali, Syed Waqqas" userId="1b3a5f44-9498-4738-8c4e-8127257d744d" providerId="ADAL" clId="{846D3694-BF8F-444E-811B-81E7295FF8C9}" dt="2024-01-18T16:16:29.790" v="4812" actId="20577"/>
          <ac:spMkLst>
            <pc:docMk/>
            <pc:sldMk cId="2098290670" sldId="301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17:19.037" v="4957" actId="20577"/>
          <ac:spMkLst>
            <pc:docMk/>
            <pc:sldMk cId="2098290670" sldId="301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1:07.488" v="5476" actId="207"/>
          <ac:spMkLst>
            <pc:docMk/>
            <pc:sldMk cId="2098290670" sldId="301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43992527" sldId="301"/>
        </pc:sldMkLst>
      </pc:sldChg>
      <pc:sldChg chg="modSp add mod">
        <pc:chgData name="Ali, Syed Waqqas" userId="1b3a5f44-9498-4738-8c4e-8127257d744d" providerId="ADAL" clId="{846D3694-BF8F-444E-811B-81E7295FF8C9}" dt="2024-01-18T16:50:40.184" v="5468" actId="207"/>
        <pc:sldMkLst>
          <pc:docMk/>
          <pc:sldMk cId="1465584035" sldId="302"/>
        </pc:sldMkLst>
        <pc:spChg chg="mod">
          <ac:chgData name="Ali, Syed Waqqas" userId="1b3a5f44-9498-4738-8c4e-8127257d744d" providerId="ADAL" clId="{846D3694-BF8F-444E-811B-81E7295FF8C9}" dt="2024-01-18T16:50:40.184" v="5468" actId="207"/>
          <ac:spMkLst>
            <pc:docMk/>
            <pc:sldMk cId="1465584035" sldId="302"/>
            <ac:spMk id="5" creationId="{84070DAF-A54A-67E3-02AB-4A9EB8559948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3611319" sldId="302"/>
        </pc:sldMkLst>
      </pc:sldChg>
      <pc:sldChg chg="modSp add mod">
        <pc:chgData name="Ali, Syed Waqqas" userId="1b3a5f44-9498-4738-8c4e-8127257d744d" providerId="ADAL" clId="{846D3694-BF8F-444E-811B-81E7295FF8C9}" dt="2024-01-18T16:50:36.814" v="5467" actId="207"/>
        <pc:sldMkLst>
          <pc:docMk/>
          <pc:sldMk cId="713721500" sldId="303"/>
        </pc:sldMkLst>
        <pc:spChg chg="mod">
          <ac:chgData name="Ali, Syed Waqqas" userId="1b3a5f44-9498-4738-8c4e-8127257d744d" providerId="ADAL" clId="{846D3694-BF8F-444E-811B-81E7295FF8C9}" dt="2024-01-18T16:19:39.479" v="5055" actId="20577"/>
          <ac:spMkLst>
            <pc:docMk/>
            <pc:sldMk cId="713721500" sldId="303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6:50:36.814" v="5467" actId="207"/>
          <ac:spMkLst>
            <pc:docMk/>
            <pc:sldMk cId="713721500" sldId="303"/>
            <ac:spMk id="5" creationId="{C0F2E010-F68E-60F4-DE1F-CC41804AF146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46750153" sldId="303"/>
        </pc:sldMkLst>
      </pc:sldChg>
      <pc:sldChg chg="modSp add mod">
        <pc:chgData name="Ali, Syed Waqqas" userId="1b3a5f44-9498-4738-8c4e-8127257d744d" providerId="ADAL" clId="{846D3694-BF8F-444E-811B-81E7295FF8C9}" dt="2024-01-18T16:50:33.471" v="5466" actId="207"/>
        <pc:sldMkLst>
          <pc:docMk/>
          <pc:sldMk cId="1806609530" sldId="304"/>
        </pc:sldMkLst>
        <pc:spChg chg="mod">
          <ac:chgData name="Ali, Syed Waqqas" userId="1b3a5f44-9498-4738-8c4e-8127257d744d" providerId="ADAL" clId="{846D3694-BF8F-444E-811B-81E7295FF8C9}" dt="2024-01-18T16:20:36.124" v="5075" actId="20577"/>
          <ac:spMkLst>
            <pc:docMk/>
            <pc:sldMk cId="1806609530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30:53.433" v="5279" actId="20577"/>
          <ac:spMkLst>
            <pc:docMk/>
            <pc:sldMk cId="1806609530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33.471" v="5466" actId="207"/>
          <ac:spMkLst>
            <pc:docMk/>
            <pc:sldMk cId="1806609530" sldId="304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29:59.706" v="5278" actId="20577"/>
          <ac:spMkLst>
            <pc:docMk/>
            <pc:sldMk cId="1806609530" sldId="304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10805305" sldId="3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41330043" sldId="305"/>
        </pc:sldMkLst>
      </pc:sldChg>
      <pc:sldChg chg="addSp modSp add mod">
        <pc:chgData name="Ali, Syed Waqqas" userId="1b3a5f44-9498-4738-8c4e-8127257d744d" providerId="ADAL" clId="{846D3694-BF8F-444E-811B-81E7295FF8C9}" dt="2024-01-18T16:53:54.394" v="5619"/>
        <pc:sldMkLst>
          <pc:docMk/>
          <pc:sldMk cId="2623712234" sldId="305"/>
        </pc:sldMkLst>
        <pc:spChg chg="mod">
          <ac:chgData name="Ali, Syed Waqqas" userId="1b3a5f44-9498-4738-8c4e-8127257d744d" providerId="ADAL" clId="{846D3694-BF8F-444E-811B-81E7295FF8C9}" dt="2024-01-18T16:48:19.805" v="5302" actId="20577"/>
          <ac:spMkLst>
            <pc:docMk/>
            <pc:sldMk cId="2623712234" sldId="305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6:51:56.778" v="5520" actId="20577"/>
          <ac:spMkLst>
            <pc:docMk/>
            <pc:sldMk cId="2623712234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0:11.296" v="5461" actId="207"/>
          <ac:spMkLst>
            <pc:docMk/>
            <pc:sldMk cId="2623712234" sldId="305"/>
            <ac:spMk id="5" creationId="{84070DAF-A54A-67E3-02AB-4A9EB8559948}"/>
          </ac:spMkLst>
        </pc:spChg>
        <pc:spChg chg="mod">
          <ac:chgData name="Ali, Syed Waqqas" userId="1b3a5f44-9498-4738-8c4e-8127257d744d" providerId="ADAL" clId="{846D3694-BF8F-444E-811B-81E7295FF8C9}" dt="2024-01-18T16:48:24.751" v="5313" actId="20577"/>
          <ac:spMkLst>
            <pc:docMk/>
            <pc:sldMk cId="2623712234" sldId="305"/>
            <ac:spMk id="8" creationId="{0B58A229-77C1-434D-D9A7-9FF908E4DB29}"/>
          </ac:spMkLst>
        </pc:spChg>
        <pc:spChg chg="add mod">
          <ac:chgData name="Ali, Syed Waqqas" userId="1b3a5f44-9498-4738-8c4e-8127257d744d" providerId="ADAL" clId="{846D3694-BF8F-444E-811B-81E7295FF8C9}" dt="2024-01-18T16:49:43.419" v="5460" actId="207"/>
          <ac:spMkLst>
            <pc:docMk/>
            <pc:sldMk cId="2623712234" sldId="305"/>
            <ac:spMk id="9" creationId="{706B7344-A4A8-4EE6-0F2B-A022D287D896}"/>
          </ac:spMkLst>
        </pc:spChg>
        <pc:spChg chg="add mod">
          <ac:chgData name="Ali, Syed Waqqas" userId="1b3a5f44-9498-4738-8c4e-8127257d744d" providerId="ADAL" clId="{846D3694-BF8F-444E-811B-81E7295FF8C9}" dt="2024-01-18T16:49:37.649" v="5459" actId="1076"/>
          <ac:spMkLst>
            <pc:docMk/>
            <pc:sldMk cId="2623712234" sldId="305"/>
            <ac:spMk id="10" creationId="{EB30D69E-E17C-F4B9-BD96-C7E7D76861D0}"/>
          </ac:spMkLst>
        </pc:spChg>
        <pc:spChg chg="add mod">
          <ac:chgData name="Ali, Syed Waqqas" userId="1b3a5f44-9498-4738-8c4e-8127257d744d" providerId="ADAL" clId="{846D3694-BF8F-444E-811B-81E7295FF8C9}" dt="2024-01-18T16:53:54.394" v="5619"/>
          <ac:spMkLst>
            <pc:docMk/>
            <pc:sldMk cId="2623712234" sldId="305"/>
            <ac:spMk id="11" creationId="{DF2859DE-CA41-A855-1885-2441073E5D31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19:10.353" v="6988" actId="5793"/>
        <pc:sldMkLst>
          <pc:docMk/>
          <pc:sldMk cId="718663223" sldId="306"/>
        </pc:sldMkLst>
        <pc:spChg chg="mod">
          <ac:chgData name="Ali, Syed Waqqas" userId="1b3a5f44-9498-4738-8c4e-8127257d744d" providerId="ADAL" clId="{846D3694-BF8F-444E-811B-81E7295FF8C9}" dt="2024-01-18T17:19:10.353" v="6988" actId="5793"/>
          <ac:spMkLst>
            <pc:docMk/>
            <pc:sldMk cId="718663223" sldId="30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1" creationId="{6CBD0257-1D51-FBCD-B88C-4C964686F7FB}"/>
          </ac:spMkLst>
        </pc:spChg>
        <pc:spChg chg="add del mod">
          <ac:chgData name="Ali, Syed Waqqas" userId="1b3a5f44-9498-4738-8c4e-8127257d744d" providerId="ADAL" clId="{846D3694-BF8F-444E-811B-81E7295FF8C9}" dt="2024-01-18T16:53:17.179" v="5593" actId="478"/>
          <ac:spMkLst>
            <pc:docMk/>
            <pc:sldMk cId="718663223" sldId="306"/>
            <ac:spMk id="12" creationId="{DBACBFDA-2F09-CC0D-6B68-91C61DAD6380}"/>
          </ac:spMkLst>
        </pc:spChg>
        <pc:spChg chg="add mod">
          <ac:chgData name="Ali, Syed Waqqas" userId="1b3a5f44-9498-4738-8c4e-8127257d744d" providerId="ADAL" clId="{846D3694-BF8F-444E-811B-81E7295FF8C9}" dt="2024-01-18T16:54:15.338" v="5620" actId="1076"/>
          <ac:spMkLst>
            <pc:docMk/>
            <pc:sldMk cId="718663223" sldId="306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3:52.549" v="5618" actId="1076"/>
          <ac:spMkLst>
            <pc:docMk/>
            <pc:sldMk cId="718663223" sldId="306"/>
            <ac:spMk id="14" creationId="{E514C6E8-1F8C-1143-F11D-989DAA9E6449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18.017" v="6991" actId="5793"/>
        <pc:sldMkLst>
          <pc:docMk/>
          <pc:sldMk cId="1085050104" sldId="307"/>
        </pc:sldMkLst>
        <pc:spChg chg="mod">
          <ac:chgData name="Ali, Syed Waqqas" userId="1b3a5f44-9498-4738-8c4e-8127257d744d" providerId="ADAL" clId="{846D3694-BF8F-444E-811B-81E7295FF8C9}" dt="2024-01-18T17:19:18.017" v="6991" actId="5793"/>
          <ac:spMkLst>
            <pc:docMk/>
            <pc:sldMk cId="1085050104" sldId="3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19:32.899" v="6994" actId="20577"/>
        <pc:sldMkLst>
          <pc:docMk/>
          <pc:sldMk cId="94179604" sldId="308"/>
        </pc:sldMkLst>
        <pc:spChg chg="mod">
          <ac:chgData name="Ali, Syed Waqqas" userId="1b3a5f44-9498-4738-8c4e-8127257d744d" providerId="ADAL" clId="{846D3694-BF8F-444E-811B-81E7295FF8C9}" dt="2024-01-18T17:19:32.899" v="6994" actId="20577"/>
          <ac:spMkLst>
            <pc:docMk/>
            <pc:sldMk cId="94179604" sldId="30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9095831" sldId="3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88173341" sldId="309"/>
        </pc:sldMkLst>
      </pc:sldChg>
      <pc:sldChg chg="modSp add mod">
        <pc:chgData name="Ali, Syed Waqqas" userId="1b3a5f44-9498-4738-8c4e-8127257d744d" providerId="ADAL" clId="{846D3694-BF8F-444E-811B-81E7295FF8C9}" dt="2024-01-18T17:47:19.892" v="9511" actId="207"/>
        <pc:sldMkLst>
          <pc:docMk/>
          <pc:sldMk cId="2266089104" sldId="309"/>
        </pc:sldMkLst>
        <pc:spChg chg="mod">
          <ac:chgData name="Ali, Syed Waqqas" userId="1b3a5f44-9498-4738-8c4e-8127257d744d" providerId="ADAL" clId="{846D3694-BF8F-444E-811B-81E7295FF8C9}" dt="2024-01-18T17:47:19.892" v="9511" actId="207"/>
          <ac:spMkLst>
            <pc:docMk/>
            <pc:sldMk cId="2266089104" sldId="309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1" creationId="{6CBD0257-1D51-FBCD-B88C-4C964686F7FB}"/>
          </ac:spMkLst>
        </pc:spChg>
        <pc:spChg chg="mod">
          <ac:chgData name="Ali, Syed Waqqas" userId="1b3a5f44-9498-4738-8c4e-8127257d744d" providerId="ADAL" clId="{846D3694-BF8F-444E-811B-81E7295FF8C9}" dt="2024-01-18T17:19:48.691" v="7018" actId="1035"/>
          <ac:spMkLst>
            <pc:docMk/>
            <pc:sldMk cId="2266089104" sldId="309"/>
            <ac:spMk id="13" creationId="{B0675F9E-2DA4-E42C-70A4-29E15B7174D7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01:02.601" v="6111" actId="20577"/>
        <pc:sldMkLst>
          <pc:docMk/>
          <pc:sldMk cId="1716953159" sldId="310"/>
        </pc:sldMkLst>
        <pc:spChg chg="add del mod">
          <ac:chgData name="Ali, Syed Waqqas" userId="1b3a5f44-9498-4738-8c4e-8127257d744d" providerId="ADAL" clId="{846D3694-BF8F-444E-811B-81E7295FF8C9}" dt="2024-01-18T16:58:42.902" v="5996" actId="478"/>
          <ac:spMkLst>
            <pc:docMk/>
            <pc:sldMk cId="1716953159" sldId="310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1" creationId="{6CBD0257-1D51-FBCD-B88C-4C964686F7FB}"/>
          </ac:spMkLst>
        </pc:spChg>
        <pc:spChg chg="add mod">
          <ac:chgData name="Ali, Syed Waqqas" userId="1b3a5f44-9498-4738-8c4e-8127257d744d" providerId="ADAL" clId="{846D3694-BF8F-444E-811B-81E7295FF8C9}" dt="2024-01-18T17:00:11.526" v="6088" actId="20577"/>
          <ac:spMkLst>
            <pc:docMk/>
            <pc:sldMk cId="1716953159" sldId="310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6:58:47.972" v="5997" actId="1076"/>
          <ac:spMkLst>
            <pc:docMk/>
            <pc:sldMk cId="1716953159" sldId="310"/>
            <ac:spMk id="13" creationId="{B0675F9E-2DA4-E42C-70A4-29E15B7174D7}"/>
          </ac:spMkLst>
        </pc:spChg>
        <pc:spChg chg="add mod">
          <ac:chgData name="Ali, Syed Waqqas" userId="1b3a5f44-9498-4738-8c4e-8127257d744d" providerId="ADAL" clId="{846D3694-BF8F-444E-811B-81E7295FF8C9}" dt="2024-01-18T16:59:05.437" v="6007" actId="14100"/>
          <ac:spMkLst>
            <pc:docMk/>
            <pc:sldMk cId="1716953159" sldId="310"/>
            <ac:spMk id="15" creationId="{D8D150EF-862D-BBD8-BC7C-A12030EE1C0F}"/>
          </ac:spMkLst>
        </pc:spChg>
        <pc:spChg chg="add mod">
          <ac:chgData name="Ali, Syed Waqqas" userId="1b3a5f44-9498-4738-8c4e-8127257d744d" providerId="ADAL" clId="{846D3694-BF8F-444E-811B-81E7295FF8C9}" dt="2024-01-18T17:00:52.679" v="6104" actId="1076"/>
          <ac:spMkLst>
            <pc:docMk/>
            <pc:sldMk cId="1716953159" sldId="310"/>
            <ac:spMk id="18" creationId="{641F4CE2-4296-1C61-CFA3-04CE20BBDD2E}"/>
          </ac:spMkLst>
        </pc:spChg>
        <pc:spChg chg="add mod">
          <ac:chgData name="Ali, Syed Waqqas" userId="1b3a5f44-9498-4738-8c4e-8127257d744d" providerId="ADAL" clId="{846D3694-BF8F-444E-811B-81E7295FF8C9}" dt="2024-01-18T17:01:02.601" v="6111" actId="20577"/>
          <ac:spMkLst>
            <pc:docMk/>
            <pc:sldMk cId="1716953159" sldId="310"/>
            <ac:spMk id="19" creationId="{C23C9943-F4B6-DFAB-2C71-84817CE7307F}"/>
          </ac:spMkLst>
        </pc:spChg>
        <pc:cxnChg chg="add mod">
          <ac:chgData name="Ali, Syed Waqqas" userId="1b3a5f44-9498-4738-8c4e-8127257d744d" providerId="ADAL" clId="{846D3694-BF8F-444E-811B-81E7295FF8C9}" dt="2024-01-18T16:59:32.560" v="6019" actId="692"/>
          <ac:cxnSpMkLst>
            <pc:docMk/>
            <pc:sldMk cId="1716953159" sldId="310"/>
            <ac:cxnSpMk id="17" creationId="{28A68167-463A-F6C5-C002-45729F205F92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35822090" sldId="310"/>
        </pc:sldMkLst>
      </pc:sldChg>
      <pc:sldChg chg="addSp modSp add mod">
        <pc:chgData name="Ali, Syed Waqqas" userId="1b3a5f44-9498-4738-8c4e-8127257d744d" providerId="ADAL" clId="{846D3694-BF8F-444E-811B-81E7295FF8C9}" dt="2024-01-18T17:02:10.219" v="6175" actId="692"/>
        <pc:sldMkLst>
          <pc:docMk/>
          <pc:sldMk cId="1463438703" sldId="311"/>
        </pc:sldMkLst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3" creationId="{9AAC0FFA-A44F-1DE1-4C33-C10DF370DE2B}"/>
          </ac:spMkLst>
        </pc:spChg>
        <pc:spChg chg="mod">
          <ac:chgData name="Ali, Syed Waqqas" userId="1b3a5f44-9498-4738-8c4e-8127257d744d" providerId="ADAL" clId="{846D3694-BF8F-444E-811B-81E7295FF8C9}" dt="2024-01-18T17:01:44.420" v="6154" actId="20577"/>
          <ac:spMkLst>
            <pc:docMk/>
            <pc:sldMk cId="1463438703" sldId="311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1:40.117" v="6152" actId="20577"/>
          <ac:spMkLst>
            <pc:docMk/>
            <pc:sldMk cId="1463438703" sldId="311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1:10.890" v="6112"/>
          <ac:spMkLst>
            <pc:docMk/>
            <pc:sldMk cId="1463438703" sldId="311"/>
            <ac:spMk id="16" creationId="{5B756ABA-5457-82B4-00D1-5D081FC457D3}"/>
          </ac:spMkLst>
        </pc:spChg>
        <pc:spChg chg="add mod">
          <ac:chgData name="Ali, Syed Waqqas" userId="1b3a5f44-9498-4738-8c4e-8127257d744d" providerId="ADAL" clId="{846D3694-BF8F-444E-811B-81E7295FF8C9}" dt="2024-01-18T17:01:51.568" v="6162" actId="20577"/>
          <ac:spMkLst>
            <pc:docMk/>
            <pc:sldMk cId="1463438703" sldId="311"/>
            <ac:spMk id="18" creationId="{E17671D7-8948-D699-13DF-83310DE6BEAB}"/>
          </ac:spMkLst>
        </pc:spChg>
        <pc:cxnChg chg="add mod">
          <ac:chgData name="Ali, Syed Waqqas" userId="1b3a5f44-9498-4738-8c4e-8127257d744d" providerId="ADAL" clId="{846D3694-BF8F-444E-811B-81E7295FF8C9}" dt="2024-01-18T17:02:10.219" v="6175" actId="692"/>
          <ac:cxnSpMkLst>
            <pc:docMk/>
            <pc:sldMk cId="1463438703" sldId="311"/>
            <ac:cxnSpMk id="19" creationId="{D21B7BE1-D5DB-93A2-8D07-D27126774A8B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82880986" sldId="311"/>
        </pc:sldMkLst>
      </pc:sldChg>
      <pc:sldChg chg="addSp modSp add mod">
        <pc:chgData name="Ali, Syed Waqqas" userId="1b3a5f44-9498-4738-8c4e-8127257d744d" providerId="ADAL" clId="{846D3694-BF8F-444E-811B-81E7295FF8C9}" dt="2024-01-18T17:02:54.841" v="6234" actId="20577"/>
        <pc:sldMkLst>
          <pc:docMk/>
          <pc:sldMk cId="274262796" sldId="312"/>
        </pc:sldMkLst>
        <pc:spChg chg="mod">
          <ac:chgData name="Ali, Syed Waqqas" userId="1b3a5f44-9498-4738-8c4e-8127257d744d" providerId="ADAL" clId="{846D3694-BF8F-444E-811B-81E7295FF8C9}" dt="2024-01-18T17:02:51.781" v="6232" actId="20577"/>
          <ac:spMkLst>
            <pc:docMk/>
            <pc:sldMk cId="274262796" sldId="312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02:34.445" v="6186" actId="20577"/>
          <ac:spMkLst>
            <pc:docMk/>
            <pc:sldMk cId="274262796" sldId="312"/>
            <ac:spMk id="12" creationId="{2B6870F2-8294-9A66-E217-A322EAF22A7B}"/>
          </ac:spMkLst>
        </pc:spChg>
        <pc:spChg chg="mod">
          <ac:chgData name="Ali, Syed Waqqas" userId="1b3a5f44-9498-4738-8c4e-8127257d744d" providerId="ADAL" clId="{846D3694-BF8F-444E-811B-81E7295FF8C9}" dt="2024-01-18T17:02:39.149" v="6226" actId="1036"/>
          <ac:spMkLst>
            <pc:docMk/>
            <pc:sldMk cId="274262796" sldId="312"/>
            <ac:spMk id="18" creationId="{E17671D7-8948-D699-13DF-83310DE6BEAB}"/>
          </ac:spMkLst>
        </pc:spChg>
        <pc:spChg chg="add mod">
          <ac:chgData name="Ali, Syed Waqqas" userId="1b3a5f44-9498-4738-8c4e-8127257d744d" providerId="ADAL" clId="{846D3694-BF8F-444E-811B-81E7295FF8C9}" dt="2024-01-18T17:02:45.233" v="6228" actId="1076"/>
          <ac:spMkLst>
            <pc:docMk/>
            <pc:sldMk cId="274262796" sldId="312"/>
            <ac:spMk id="20" creationId="{C503F365-7BE3-14A5-7D67-BC18D9DFDEFC}"/>
          </ac:spMkLst>
        </pc:spChg>
        <pc:spChg chg="add mod">
          <ac:chgData name="Ali, Syed Waqqas" userId="1b3a5f44-9498-4738-8c4e-8127257d744d" providerId="ADAL" clId="{846D3694-BF8F-444E-811B-81E7295FF8C9}" dt="2024-01-18T17:02:54.841" v="6234" actId="20577"/>
          <ac:spMkLst>
            <pc:docMk/>
            <pc:sldMk cId="274262796" sldId="312"/>
            <ac:spMk id="21" creationId="{59822ED8-A477-66E0-3BEC-B72F3F9462B2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66130263" sldId="3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4861003" sldId="313"/>
        </pc:sldMkLst>
      </pc:sldChg>
      <pc:sldChg chg="modSp add mod">
        <pc:chgData name="Ali, Syed Waqqas" userId="1b3a5f44-9498-4738-8c4e-8127257d744d" providerId="ADAL" clId="{846D3694-BF8F-444E-811B-81E7295FF8C9}" dt="2024-01-18T17:03:08.507" v="6251" actId="20577"/>
        <pc:sldMkLst>
          <pc:docMk/>
          <pc:sldMk cId="3864105148" sldId="313"/>
        </pc:sldMkLst>
        <pc:spChg chg="mod">
          <ac:chgData name="Ali, Syed Waqqas" userId="1b3a5f44-9498-4738-8c4e-8127257d744d" providerId="ADAL" clId="{846D3694-BF8F-444E-811B-81E7295FF8C9}" dt="2024-01-18T17:03:08.507" v="6251" actId="20577"/>
          <ac:spMkLst>
            <pc:docMk/>
            <pc:sldMk cId="3864105148" sldId="313"/>
            <ac:spMk id="12" creationId="{2B6870F2-8294-9A66-E217-A322EAF22A7B}"/>
          </ac:spMkLst>
        </pc:spChg>
      </pc:sldChg>
      <pc:sldChg chg="addSp delSp modSp add mod">
        <pc:chgData name="Ali, Syed Waqqas" userId="1b3a5f44-9498-4738-8c4e-8127257d744d" providerId="ADAL" clId="{846D3694-BF8F-444E-811B-81E7295FF8C9}" dt="2024-01-18T17:48:03.259" v="9517" actId="20577"/>
        <pc:sldMkLst>
          <pc:docMk/>
          <pc:sldMk cId="1354805594" sldId="314"/>
        </pc:sldMkLst>
        <pc:spChg chg="mod">
          <ac:chgData name="Ali, Syed Waqqas" userId="1b3a5f44-9498-4738-8c4e-8127257d744d" providerId="ADAL" clId="{846D3694-BF8F-444E-811B-81E7295FF8C9}" dt="2024-01-18T17:04:20.390" v="6305" actId="692"/>
          <ac:spMkLst>
            <pc:docMk/>
            <pc:sldMk cId="1354805594" sldId="314"/>
            <ac:spMk id="10" creationId="{EB30D69E-E17C-F4B9-BD96-C7E7D76861D0}"/>
          </ac:spMkLst>
        </pc:spChg>
        <pc:spChg chg="mod">
          <ac:chgData name="Ali, Syed Waqqas" userId="1b3a5f44-9498-4738-8c4e-8127257d744d" providerId="ADAL" clId="{846D3694-BF8F-444E-811B-81E7295FF8C9}" dt="2024-01-18T17:48:03.259" v="9517" actId="20577"/>
          <ac:spMkLst>
            <pc:docMk/>
            <pc:sldMk cId="1354805594" sldId="314"/>
            <ac:spMk id="12" creationId="{2B6870F2-8294-9A66-E217-A322EAF22A7B}"/>
          </ac:spMkLst>
        </pc:spChg>
        <pc:spChg chg="add mod">
          <ac:chgData name="Ali, Syed Waqqas" userId="1b3a5f44-9498-4738-8c4e-8127257d744d" providerId="ADAL" clId="{846D3694-BF8F-444E-811B-81E7295FF8C9}" dt="2024-01-18T17:03:55.982" v="6293" actId="1076"/>
          <ac:spMkLst>
            <pc:docMk/>
            <pc:sldMk cId="1354805594" sldId="314"/>
            <ac:spMk id="25" creationId="{0071BFC6-B795-4A5D-CB14-B299B47786EE}"/>
          </ac:spMkLst>
        </pc:spChg>
        <pc:spChg chg="add mod">
          <ac:chgData name="Ali, Syed Waqqas" userId="1b3a5f44-9498-4738-8c4e-8127257d744d" providerId="ADAL" clId="{846D3694-BF8F-444E-811B-81E7295FF8C9}" dt="2024-01-18T17:04:42.624" v="6316" actId="1076"/>
          <ac:spMkLst>
            <pc:docMk/>
            <pc:sldMk cId="1354805594" sldId="314"/>
            <ac:spMk id="26" creationId="{DF722524-C66C-0169-B196-75228A793967}"/>
          </ac:spMkLst>
        </pc:spChg>
        <pc:spChg chg="add mod">
          <ac:chgData name="Ali, Syed Waqqas" userId="1b3a5f44-9498-4738-8c4e-8127257d744d" providerId="ADAL" clId="{846D3694-BF8F-444E-811B-81E7295FF8C9}" dt="2024-01-18T17:05:04.606" v="6321" actId="1076"/>
          <ac:spMkLst>
            <pc:docMk/>
            <pc:sldMk cId="1354805594" sldId="314"/>
            <ac:spMk id="27" creationId="{A0A48018-EE42-6D28-DE4F-B806C1AED013}"/>
          </ac:spMkLst>
        </pc:spChg>
        <pc:spChg chg="add mod">
          <ac:chgData name="Ali, Syed Waqqas" userId="1b3a5f44-9498-4738-8c4e-8127257d744d" providerId="ADAL" clId="{846D3694-BF8F-444E-811B-81E7295FF8C9}" dt="2024-01-18T17:05:13.217" v="6330" actId="692"/>
          <ac:spMkLst>
            <pc:docMk/>
            <pc:sldMk cId="1354805594" sldId="314"/>
            <ac:spMk id="30" creationId="{AF3C5728-D60A-82BE-E24E-F9226790D0C3}"/>
          </ac:spMkLst>
        </pc:spChg>
        <pc:cxnChg chg="mod">
          <ac:chgData name="Ali, Syed Waqqas" userId="1b3a5f44-9498-4738-8c4e-8127257d744d" providerId="ADAL" clId="{846D3694-BF8F-444E-811B-81E7295FF8C9}" dt="2024-01-18T17:03:22.119" v="6253" actId="1076"/>
          <ac:cxnSpMkLst>
            <pc:docMk/>
            <pc:sldMk cId="1354805594" sldId="314"/>
            <ac:cxnSpMk id="17" creationId="{28A68167-463A-F6C5-C002-45729F205F92}"/>
          </ac:cxnSpMkLst>
        </pc:cxnChg>
        <pc:cxnChg chg="mod">
          <ac:chgData name="Ali, Syed Waqqas" userId="1b3a5f44-9498-4738-8c4e-8127257d744d" providerId="ADAL" clId="{846D3694-BF8F-444E-811B-81E7295FF8C9}" dt="2024-01-18T17:06:12.471" v="6366" actId="14100"/>
          <ac:cxnSpMkLst>
            <pc:docMk/>
            <pc:sldMk cId="1354805594" sldId="314"/>
            <ac:cxnSpMk id="19" creationId="{D21B7BE1-D5DB-93A2-8D07-D27126774A8B}"/>
          </ac:cxnSpMkLst>
        </pc:cxnChg>
        <pc:cxnChg chg="add del mod">
          <ac:chgData name="Ali, Syed Waqqas" userId="1b3a5f44-9498-4738-8c4e-8127257d744d" providerId="ADAL" clId="{846D3694-BF8F-444E-811B-81E7295FF8C9}" dt="2024-01-18T17:03:42.606" v="6256" actId="478"/>
          <ac:cxnSpMkLst>
            <pc:docMk/>
            <pc:sldMk cId="1354805594" sldId="314"/>
            <ac:cxnSpMk id="23" creationId="{26935265-D2A3-4ABC-7EFF-2DE1CBC89F48}"/>
          </ac:cxnSpMkLst>
        </pc:cxnChg>
        <pc:cxnChg chg="add del mod">
          <ac:chgData name="Ali, Syed Waqqas" userId="1b3a5f44-9498-4738-8c4e-8127257d744d" providerId="ADAL" clId="{846D3694-BF8F-444E-811B-81E7295FF8C9}" dt="2024-01-18T17:04:51.332" v="6319" actId="478"/>
          <ac:cxnSpMkLst>
            <pc:docMk/>
            <pc:sldMk cId="1354805594" sldId="314"/>
            <ac:cxnSpMk id="29" creationId="{4B9C59D9-A7A0-4CC4-2747-43F99D7604C7}"/>
          </ac:cxnSpMkLst>
        </pc:cxn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13663424" sldId="3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59010762" sldId="315"/>
        </pc:sldMkLst>
      </pc:sldChg>
      <pc:sldChg chg="addSp delSp modSp add mod">
        <pc:chgData name="Ali, Syed Waqqas" userId="1b3a5f44-9498-4738-8c4e-8127257d744d" providerId="ADAL" clId="{846D3694-BF8F-444E-811B-81E7295FF8C9}" dt="2024-01-18T17:23:51.331" v="7201" actId="20577"/>
        <pc:sldMkLst>
          <pc:docMk/>
          <pc:sldMk cId="2295569670" sldId="315"/>
        </pc:sldMkLst>
        <pc:spChg chg="mod">
          <ac:chgData name="Ali, Syed Waqqas" userId="1b3a5f44-9498-4738-8c4e-8127257d744d" providerId="ADAL" clId="{846D3694-BF8F-444E-811B-81E7295FF8C9}" dt="2024-01-18T17:23:51.331" v="7201" actId="20577"/>
          <ac:spMkLst>
            <pc:docMk/>
            <pc:sldMk cId="2295569670" sldId="315"/>
            <ac:spMk id="2" creationId="{0F38800C-8A7D-E150-1D69-4C942110B9A3}"/>
          </ac:spMkLst>
        </pc:spChg>
        <pc:spChg chg="del">
          <ac:chgData name="Ali, Syed Waqqas" userId="1b3a5f44-9498-4738-8c4e-8127257d744d" providerId="ADAL" clId="{846D3694-BF8F-444E-811B-81E7295FF8C9}" dt="2024-01-18T17:07:26.746" v="6437" actId="22"/>
          <ac:spMkLst>
            <pc:docMk/>
            <pc:sldMk cId="2295569670" sldId="315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07:16.394" v="6436" actId="20577"/>
          <ac:spMkLst>
            <pc:docMk/>
            <pc:sldMk cId="2295569670" sldId="315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846D3694-BF8F-444E-811B-81E7295FF8C9}" dt="2024-01-18T17:07:26.746" v="6437" actId="22"/>
          <ac:picMkLst>
            <pc:docMk/>
            <pc:sldMk cId="2295569670" sldId="315"/>
            <ac:picMk id="10" creationId="{A3D94087-A69C-9327-AABC-09CFB080DCF2}"/>
          </ac:picMkLst>
        </pc:picChg>
      </pc:sldChg>
      <pc:sldChg chg="modSp add mod">
        <pc:chgData name="Ali, Syed Waqqas" userId="1b3a5f44-9498-4738-8c4e-8127257d744d" providerId="ADAL" clId="{846D3694-BF8F-444E-811B-81E7295FF8C9}" dt="2024-01-18T17:50:31.671" v="9572" actId="403"/>
        <pc:sldMkLst>
          <pc:docMk/>
          <pc:sldMk cId="1604013831" sldId="316"/>
        </pc:sldMkLst>
        <pc:spChg chg="mod">
          <ac:chgData name="Ali, Syed Waqqas" userId="1b3a5f44-9498-4738-8c4e-8127257d744d" providerId="ADAL" clId="{846D3694-BF8F-444E-811B-81E7295FF8C9}" dt="2024-01-18T17:09:52.615" v="6518" actId="20577"/>
          <ac:spMkLst>
            <pc:docMk/>
            <pc:sldMk cId="1604013831" sldId="316"/>
            <ac:spMk id="2" creationId="{B5D19C15-72DF-16C9-E8B1-668BC2A4A015}"/>
          </ac:spMkLst>
        </pc:spChg>
        <pc:spChg chg="mod">
          <ac:chgData name="Ali, Syed Waqqas" userId="1b3a5f44-9498-4738-8c4e-8127257d744d" providerId="ADAL" clId="{846D3694-BF8F-444E-811B-81E7295FF8C9}" dt="2024-01-18T17:50:31.671" v="9572" actId="403"/>
          <ac:spMkLst>
            <pc:docMk/>
            <pc:sldMk cId="1604013831" sldId="316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77444163" sldId="3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37467033" sldId="317"/>
        </pc:sldMkLst>
      </pc:sldChg>
      <pc:sldChg chg="modSp add mod">
        <pc:chgData name="Ali, Syed Waqqas" userId="1b3a5f44-9498-4738-8c4e-8127257d744d" providerId="ADAL" clId="{846D3694-BF8F-444E-811B-81E7295FF8C9}" dt="2024-01-18T17:11:10.473" v="6577" actId="20577"/>
        <pc:sldMkLst>
          <pc:docMk/>
          <pc:sldMk cId="3352636357" sldId="317"/>
        </pc:sldMkLst>
        <pc:spChg chg="mod">
          <ac:chgData name="Ali, Syed Waqqas" userId="1b3a5f44-9498-4738-8c4e-8127257d744d" providerId="ADAL" clId="{846D3694-BF8F-444E-811B-81E7295FF8C9}" dt="2024-01-18T17:11:10.473" v="6577" actId="20577"/>
          <ac:spMkLst>
            <pc:docMk/>
            <pc:sldMk cId="3352636357" sldId="317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846D3694-BF8F-444E-811B-81E7295FF8C9}" dt="2024-01-18T17:27:51.165" v="7690" actId="20577"/>
        <pc:sldMkLst>
          <pc:docMk/>
          <pc:sldMk cId="2252235397" sldId="318"/>
        </pc:sldMkLst>
        <pc:spChg chg="mod">
          <ac:chgData name="Ali, Syed Waqqas" userId="1b3a5f44-9498-4738-8c4e-8127257d744d" providerId="ADAL" clId="{846D3694-BF8F-444E-811B-81E7295FF8C9}" dt="2024-01-18T17:11:38.772" v="6597" actId="20577"/>
          <ac:spMkLst>
            <pc:docMk/>
            <pc:sldMk cId="2252235397" sldId="318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7:51.165" v="7690" actId="20577"/>
          <ac:spMkLst>
            <pc:docMk/>
            <pc:sldMk cId="2252235397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62506321" sldId="318"/>
        </pc:sldMkLst>
      </pc:sldChg>
      <pc:sldChg chg="modSp add mod">
        <pc:chgData name="Ali, Syed Waqqas" userId="1b3a5f44-9498-4738-8c4e-8127257d744d" providerId="ADAL" clId="{846D3694-BF8F-444E-811B-81E7295FF8C9}" dt="2024-01-18T17:18:50.195" v="6985" actId="20577"/>
        <pc:sldMkLst>
          <pc:docMk/>
          <pc:sldMk cId="2558337031" sldId="319"/>
        </pc:sldMkLst>
        <pc:spChg chg="mod">
          <ac:chgData name="Ali, Syed Waqqas" userId="1b3a5f44-9498-4738-8c4e-8127257d744d" providerId="ADAL" clId="{846D3694-BF8F-444E-811B-81E7295FF8C9}" dt="2024-01-18T17:18:50.195" v="6985" actId="20577"/>
          <ac:spMkLst>
            <pc:docMk/>
            <pc:sldMk cId="2558337031" sldId="31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353584233" sldId="3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139586653" sldId="320"/>
        </pc:sldMkLst>
      </pc:sldChg>
      <pc:sldChg chg="modSp add mod">
        <pc:chgData name="Ali, Syed Waqqas" userId="1b3a5f44-9498-4738-8c4e-8127257d744d" providerId="ADAL" clId="{846D3694-BF8F-444E-811B-81E7295FF8C9}" dt="2024-01-18T17:23:32.266" v="7182" actId="20577"/>
        <pc:sldMkLst>
          <pc:docMk/>
          <pc:sldMk cId="3623815398" sldId="320"/>
        </pc:sldMkLst>
        <pc:spChg chg="mod">
          <ac:chgData name="Ali, Syed Waqqas" userId="1b3a5f44-9498-4738-8c4e-8127257d744d" providerId="ADAL" clId="{846D3694-BF8F-444E-811B-81E7295FF8C9}" dt="2024-01-18T17:21:47.008" v="7030" actId="20577"/>
          <ac:spMkLst>
            <pc:docMk/>
            <pc:sldMk cId="3623815398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23:32.266" v="7182" actId="20577"/>
          <ac:spMkLst>
            <pc:docMk/>
            <pc:sldMk cId="3623815398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121719857" sldId="321"/>
        </pc:sldMkLst>
      </pc:sldChg>
      <pc:sldChg chg="modSp add mod">
        <pc:chgData name="Ali, Syed Waqqas" userId="1b3a5f44-9498-4738-8c4e-8127257d744d" providerId="ADAL" clId="{846D3694-BF8F-444E-811B-81E7295FF8C9}" dt="2024-01-18T17:37:36.214" v="8719" actId="20577"/>
        <pc:sldMkLst>
          <pc:docMk/>
          <pc:sldMk cId="2770873912" sldId="321"/>
        </pc:sldMkLst>
        <pc:spChg chg="mod">
          <ac:chgData name="Ali, Syed Waqqas" userId="1b3a5f44-9498-4738-8c4e-8127257d744d" providerId="ADAL" clId="{846D3694-BF8F-444E-811B-81E7295FF8C9}" dt="2024-01-18T17:37:36.214" v="8719" actId="20577"/>
          <ac:spMkLst>
            <pc:docMk/>
            <pc:sldMk cId="2770873912" sldId="32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50:08.879" v="9569" actId="207"/>
        <pc:sldMkLst>
          <pc:docMk/>
          <pc:sldMk cId="66409819" sldId="322"/>
        </pc:sldMkLst>
        <pc:spChg chg="mod">
          <ac:chgData name="Ali, Syed Waqqas" userId="1b3a5f44-9498-4738-8c4e-8127257d744d" providerId="ADAL" clId="{846D3694-BF8F-444E-811B-81E7295FF8C9}" dt="2024-01-18T17:49:08.510" v="9555" actId="20577"/>
          <ac:spMkLst>
            <pc:docMk/>
            <pc:sldMk cId="66409819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08.879" v="9569" actId="207"/>
          <ac:spMkLst>
            <pc:docMk/>
            <pc:sldMk cId="66409819" sldId="32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92067340" sldId="322"/>
        </pc:sldMkLst>
      </pc:sldChg>
      <pc:sldChg chg="modSp add mod">
        <pc:chgData name="Ali, Syed Waqqas" userId="1b3a5f44-9498-4738-8c4e-8127257d744d" providerId="ADAL" clId="{846D3694-BF8F-444E-811B-81E7295FF8C9}" dt="2024-01-18T17:50:15.248" v="9570" actId="207"/>
        <pc:sldMkLst>
          <pc:docMk/>
          <pc:sldMk cId="3892100680" sldId="323"/>
        </pc:sldMkLst>
        <pc:spChg chg="mod">
          <ac:chgData name="Ali, Syed Waqqas" userId="1b3a5f44-9498-4738-8c4e-8127257d744d" providerId="ADAL" clId="{846D3694-BF8F-444E-811B-81E7295FF8C9}" dt="2024-01-18T17:49:04.865" v="9554" actId="20577"/>
          <ac:spMkLst>
            <pc:docMk/>
            <pc:sldMk cId="3892100680" sldId="323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0:15.248" v="9570" actId="207"/>
          <ac:spMkLst>
            <pc:docMk/>
            <pc:sldMk cId="3892100680" sldId="323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27:00.370" v="7649" actId="20577"/>
          <ac:spMkLst>
            <pc:docMk/>
            <pc:sldMk cId="3892100680" sldId="32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846D3694-BF8F-444E-811B-81E7295FF8C9}" dt="2024-01-18T17:27:59.356" v="7708" actId="114"/>
        <pc:sldMkLst>
          <pc:docMk/>
          <pc:sldMk cId="1346308680" sldId="324"/>
        </pc:sldMkLst>
        <pc:spChg chg="mod">
          <ac:chgData name="Ali, Syed Waqqas" userId="1b3a5f44-9498-4738-8c4e-8127257d744d" providerId="ADAL" clId="{846D3694-BF8F-444E-811B-81E7295FF8C9}" dt="2024-01-18T17:27:59.356" v="7708" actId="114"/>
          <ac:spMkLst>
            <pc:docMk/>
            <pc:sldMk cId="1346308680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07244123" sldId="3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013463" sldId="325"/>
        </pc:sldMkLst>
      </pc:sldChg>
      <pc:sldChg chg="modSp add mod">
        <pc:chgData name="Ali, Syed Waqqas" userId="1b3a5f44-9498-4738-8c4e-8127257d744d" providerId="ADAL" clId="{846D3694-BF8F-444E-811B-81E7295FF8C9}" dt="2024-01-18T17:29:15.856" v="7734" actId="20577"/>
        <pc:sldMkLst>
          <pc:docMk/>
          <pc:sldMk cId="3391165367" sldId="325"/>
        </pc:sldMkLst>
        <pc:spChg chg="mod">
          <ac:chgData name="Ali, Syed Waqqas" userId="1b3a5f44-9498-4738-8c4e-8127257d744d" providerId="ADAL" clId="{846D3694-BF8F-444E-811B-81E7295FF8C9}" dt="2024-01-18T17:29:15.856" v="7734" actId="20577"/>
          <ac:spMkLst>
            <pc:docMk/>
            <pc:sldMk cId="3391165367" sldId="325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43001969" sldId="326"/>
        </pc:sldMkLst>
      </pc:sldChg>
      <pc:sldChg chg="modSp add mod ord">
        <pc:chgData name="Ali, Syed Waqqas" userId="1b3a5f44-9498-4738-8c4e-8127257d744d" providerId="ADAL" clId="{846D3694-BF8F-444E-811B-81E7295FF8C9}" dt="2024-01-18T17:52:56.076" v="9776" actId="114"/>
        <pc:sldMkLst>
          <pc:docMk/>
          <pc:sldMk cId="2637405714" sldId="326"/>
        </pc:sldMkLst>
        <pc:spChg chg="mod">
          <ac:chgData name="Ali, Syed Waqqas" userId="1b3a5f44-9498-4738-8c4e-8127257d744d" providerId="ADAL" clId="{846D3694-BF8F-444E-811B-81E7295FF8C9}" dt="2024-01-18T17:29:24.738" v="7772" actId="20577"/>
          <ac:spMkLst>
            <pc:docMk/>
            <pc:sldMk cId="2637405714" sldId="326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52:56.076" v="9776" actId="114"/>
          <ac:spMkLst>
            <pc:docMk/>
            <pc:sldMk cId="2637405714" sldId="326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846D3694-BF8F-444E-811B-81E7295FF8C9}" dt="2024-01-18T17:33:48.610" v="8349" actId="1076"/>
        <pc:sldMkLst>
          <pc:docMk/>
          <pc:sldMk cId="1747707987" sldId="327"/>
        </pc:sldMkLst>
        <pc:spChg chg="mod">
          <ac:chgData name="Ali, Syed Waqqas" userId="1b3a5f44-9498-4738-8c4e-8127257d744d" providerId="ADAL" clId="{846D3694-BF8F-444E-811B-81E7295FF8C9}" dt="2024-01-18T17:31:25.222" v="8180" actId="20577"/>
          <ac:spMkLst>
            <pc:docMk/>
            <pc:sldMk cId="1747707987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2:42.973" v="8330" actId="20577"/>
          <ac:spMkLst>
            <pc:docMk/>
            <pc:sldMk cId="1747707987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846D3694-BF8F-444E-811B-81E7295FF8C9}" dt="2024-01-18T17:32:59.901" v="8341" actId="20577"/>
          <ac:spMkLst>
            <pc:docMk/>
            <pc:sldMk cId="1747707987" sldId="327"/>
            <ac:spMk id="8" creationId="{0B58A229-77C1-434D-D9A7-9FF908E4DB29}"/>
          </ac:spMkLst>
        </pc:spChg>
        <pc:picChg chg="add mod">
          <ac:chgData name="Ali, Syed Waqqas" userId="1b3a5f44-9498-4738-8c4e-8127257d744d" providerId="ADAL" clId="{846D3694-BF8F-444E-811B-81E7295FF8C9}" dt="2024-01-18T17:33:48.610" v="8349" actId="1076"/>
          <ac:picMkLst>
            <pc:docMk/>
            <pc:sldMk cId="1747707987" sldId="327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749701435" sldId="328"/>
        </pc:sldMkLst>
      </pc:sldChg>
      <pc:sldChg chg="modSp add mod">
        <pc:chgData name="Ali, Syed Waqqas" userId="1b3a5f44-9498-4738-8c4e-8127257d744d" providerId="ADAL" clId="{846D3694-BF8F-444E-811B-81E7295FF8C9}" dt="2024-01-18T17:36:35.430" v="8604" actId="113"/>
        <pc:sldMkLst>
          <pc:docMk/>
          <pc:sldMk cId="2856647190" sldId="328"/>
        </pc:sldMkLst>
        <pc:spChg chg="mod">
          <ac:chgData name="Ali, Syed Waqqas" userId="1b3a5f44-9498-4738-8c4e-8127257d744d" providerId="ADAL" clId="{846D3694-BF8F-444E-811B-81E7295FF8C9}" dt="2024-01-18T17:36:35.430" v="8604" actId="113"/>
          <ac:spMkLst>
            <pc:docMk/>
            <pc:sldMk cId="2856647190" sldId="328"/>
            <ac:spMk id="3" creationId="{B3B2A76D-3F08-9C2B-C3E3-4A25DA409F80}"/>
          </ac:spMkLst>
        </pc:spChg>
        <pc:picChg chg="mod">
          <ac:chgData name="Ali, Syed Waqqas" userId="1b3a5f44-9498-4738-8c4e-8127257d744d" providerId="ADAL" clId="{846D3694-BF8F-444E-811B-81E7295FF8C9}" dt="2024-01-18T17:34:57.641" v="8393" actId="1035"/>
          <ac:picMkLst>
            <pc:docMk/>
            <pc:sldMk cId="2856647190" sldId="328"/>
            <ac:picMk id="10" creationId="{EFA82600-8708-EA83-66B6-9C052F067827}"/>
          </ac:picMkLst>
        </pc:pic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050625777" sldId="329"/>
        </pc:sldMkLst>
      </pc:sldChg>
      <pc:sldChg chg="modSp add mod ord">
        <pc:chgData name="Ali, Syed Waqqas" userId="1b3a5f44-9498-4738-8c4e-8127257d744d" providerId="ADAL" clId="{846D3694-BF8F-444E-811B-81E7295FF8C9}" dt="2024-01-18T17:51:22.455" v="9621"/>
        <pc:sldMkLst>
          <pc:docMk/>
          <pc:sldMk cId="2115915417" sldId="329"/>
        </pc:sldMkLst>
        <pc:spChg chg="mod">
          <ac:chgData name="Ali, Syed Waqqas" userId="1b3a5f44-9498-4738-8c4e-8127257d744d" providerId="ADAL" clId="{846D3694-BF8F-444E-811B-81E7295FF8C9}" dt="2024-01-18T17:37:01.665" v="8630" actId="20577"/>
          <ac:spMkLst>
            <pc:docMk/>
            <pc:sldMk cId="211591541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38:11.854" v="8869" actId="20577"/>
          <ac:spMkLst>
            <pc:docMk/>
            <pc:sldMk cId="2115915417" sldId="32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46D3694-BF8F-444E-811B-81E7295FF8C9}" dt="2024-01-18T17:40:44.420" v="9461" actId="20577"/>
        <pc:sldMkLst>
          <pc:docMk/>
          <pc:sldMk cId="838375157" sldId="330"/>
        </pc:sldMkLst>
        <pc:spChg chg="mod">
          <ac:chgData name="Ali, Syed Waqqas" userId="1b3a5f44-9498-4738-8c4e-8127257d744d" providerId="ADAL" clId="{846D3694-BF8F-444E-811B-81E7295FF8C9}" dt="2024-01-18T17:38:31.641" v="8897" actId="20577"/>
          <ac:spMkLst>
            <pc:docMk/>
            <pc:sldMk cId="838375157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846D3694-BF8F-444E-811B-81E7295FF8C9}" dt="2024-01-18T17:40:44.420" v="9461" actId="20577"/>
          <ac:spMkLst>
            <pc:docMk/>
            <pc:sldMk cId="838375157" sldId="33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10704588" sldId="3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33183087" sldId="3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77533855" sldId="3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200258691" sldId="39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976763939" sldId="39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75233305" sldId="39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44765608" sldId="39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51032125" sldId="39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54676009" sldId="39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30861438" sldId="39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898841686" sldId="39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40405859" sldId="40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53958175" sldId="40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860352626" sldId="40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05819400" sldId="40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046723906" sldId="40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92737351" sldId="40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225800838" sldId="40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63401747" sldId="40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051952542" sldId="40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1667547" sldId="40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92176028" sldId="41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948377521" sldId="41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555706042" sldId="41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837783359" sldId="41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25080773" sldId="41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45590003" sldId="41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1125415" sldId="41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94572731" sldId="41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27085575" sldId="41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881462901" sldId="41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790706359" sldId="42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40202501" sldId="42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373102370" sldId="42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53708747" sldId="42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213873808" sldId="42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28539198" sldId="42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782158128" sldId="42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291896051" sldId="42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387179843" sldId="42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505459449" sldId="429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566731289" sldId="430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916521571" sldId="431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1657583411" sldId="432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400925484" sldId="433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4198256154" sldId="434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797157670" sldId="435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72890979" sldId="436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2682682986" sldId="437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42957686" sldId="438"/>
        </pc:sldMkLst>
      </pc:sldChg>
      <pc:sldChg chg="del">
        <pc:chgData name="Ali, Syed Waqqas" userId="1b3a5f44-9498-4738-8c4e-8127257d744d" providerId="ADAL" clId="{846D3694-BF8F-444E-811B-81E7295FF8C9}" dt="2024-01-18T15:13:33.074" v="0" actId="47"/>
        <pc:sldMkLst>
          <pc:docMk/>
          <pc:sldMk cId="3569029385" sldId="439"/>
        </pc:sldMkLst>
      </pc:sldChg>
    </pc:docChg>
  </pc:docChgLst>
  <pc:docChgLst>
    <pc:chgData name="Ali, Syed Waqqas" userId="1b3a5f44-9498-4738-8c4e-8127257d744d" providerId="ADAL" clId="{47A5FD95-D490-45EC-95D9-B790786FFF74}"/>
    <pc:docChg chg="undo custSel addSld delSld modSld sldOrd">
      <pc:chgData name="Ali, Syed Waqqas" userId="1b3a5f44-9498-4738-8c4e-8127257d744d" providerId="ADAL" clId="{47A5FD95-D490-45EC-95D9-B790786FFF74}" dt="2024-01-28T20:28:53.502" v="16059" actId="14100"/>
      <pc:docMkLst>
        <pc:docMk/>
      </pc:docMkLst>
      <pc:sldChg chg="modSp mod">
        <pc:chgData name="Ali, Syed Waqqas" userId="1b3a5f44-9498-4738-8c4e-8127257d744d" providerId="ADAL" clId="{47A5FD95-D490-45EC-95D9-B790786FFF74}" dt="2024-01-28T15:38:53.489" v="6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47A5FD95-D490-45EC-95D9-B790786FFF74}" dt="2024-01-28T15:38:53.489" v="6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177573378" sldId="333"/>
        </pc:sldMkLst>
      </pc:sldChg>
      <pc:sldChg chg="modSp add mod">
        <pc:chgData name="Ali, Syed Waqqas" userId="1b3a5f44-9498-4738-8c4e-8127257d744d" providerId="ADAL" clId="{47A5FD95-D490-45EC-95D9-B790786FFF74}" dt="2024-01-28T15:42:31.726" v="498" actId="20577"/>
        <pc:sldMkLst>
          <pc:docMk/>
          <pc:sldMk cId="3968479159" sldId="333"/>
        </pc:sldMkLst>
        <pc:spChg chg="mod">
          <ac:chgData name="Ali, Syed Waqqas" userId="1b3a5f44-9498-4738-8c4e-8127257d744d" providerId="ADAL" clId="{47A5FD95-D490-45EC-95D9-B790786FFF74}" dt="2024-01-28T15:39:04.292" v="84" actId="20577"/>
          <ac:spMkLst>
            <pc:docMk/>
            <pc:sldMk cId="3968479159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42:31.726" v="498" actId="20577"/>
          <ac:spMkLst>
            <pc:docMk/>
            <pc:sldMk cId="3968479159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5:42:23.244" v="464" actId="1076"/>
          <ac:spMkLst>
            <pc:docMk/>
            <pc:sldMk cId="3968479159" sldId="333"/>
            <ac:spMk id="5" creationId="{84070DAF-A54A-67E3-02AB-4A9EB8559948}"/>
          </ac:spMkLst>
        </pc:spChg>
      </pc:sldChg>
      <pc:sldChg chg="modSp add mod">
        <pc:chgData name="Ali, Syed Waqqas" userId="1b3a5f44-9498-4738-8c4e-8127257d744d" providerId="ADAL" clId="{47A5FD95-D490-45EC-95D9-B790786FFF74}" dt="2024-01-28T15:54:06.621" v="1304" actId="20577"/>
        <pc:sldMkLst>
          <pc:docMk/>
          <pc:sldMk cId="850934312" sldId="334"/>
        </pc:sldMkLst>
        <pc:spChg chg="mod">
          <ac:chgData name="Ali, Syed Waqqas" userId="1b3a5f44-9498-4738-8c4e-8127257d744d" providerId="ADAL" clId="{47A5FD95-D490-45EC-95D9-B790786FFF74}" dt="2024-01-28T15:42:54.871" v="570" actId="20577"/>
          <ac:spMkLst>
            <pc:docMk/>
            <pc:sldMk cId="850934312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4:06.621" v="1304" actId="20577"/>
          <ac:spMkLst>
            <pc:docMk/>
            <pc:sldMk cId="850934312" sldId="33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76842403" sldId="33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50971883" sldId="335"/>
        </pc:sldMkLst>
      </pc:sldChg>
      <pc:sldChg chg="add del">
        <pc:chgData name="Ali, Syed Waqqas" userId="1b3a5f44-9498-4738-8c4e-8127257d744d" providerId="ADAL" clId="{47A5FD95-D490-45EC-95D9-B790786FFF74}" dt="2024-01-28T15:46:28.951" v="797" actId="47"/>
        <pc:sldMkLst>
          <pc:docMk/>
          <pc:sldMk cId="2928160631" sldId="335"/>
        </pc:sldMkLst>
      </pc:sldChg>
      <pc:sldChg chg="addSp modSp add mod">
        <pc:chgData name="Ali, Syed Waqqas" userId="1b3a5f44-9498-4738-8c4e-8127257d744d" providerId="ADAL" clId="{47A5FD95-D490-45EC-95D9-B790786FFF74}" dt="2024-01-28T15:59:30.377" v="1586" actId="14100"/>
        <pc:sldMkLst>
          <pc:docMk/>
          <pc:sldMk cId="3543391111" sldId="336"/>
        </pc:sldMkLst>
        <pc:spChg chg="mod">
          <ac:chgData name="Ali, Syed Waqqas" userId="1b3a5f44-9498-4738-8c4e-8127257d744d" providerId="ADAL" clId="{47A5FD95-D490-45EC-95D9-B790786FFF74}" dt="2024-01-28T15:59:04.499" v="1578" actId="20577"/>
          <ac:spMkLst>
            <pc:docMk/>
            <pc:sldMk cId="3543391111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19.844" v="1584" actId="27636"/>
          <ac:spMkLst>
            <pc:docMk/>
            <pc:sldMk cId="3543391111" sldId="33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9:24.891" v="1585" actId="207"/>
          <ac:spMkLst>
            <pc:docMk/>
            <pc:sldMk cId="3543391111" sldId="336"/>
            <ac:spMk id="12" creationId="{CE9C9287-750B-4EC1-9AB4-663D6FD5196E}"/>
          </ac:spMkLst>
        </pc:spChg>
        <pc:cxnChg chg="add mod">
          <ac:chgData name="Ali, Syed Waqqas" userId="1b3a5f44-9498-4738-8c4e-8127257d744d" providerId="ADAL" clId="{47A5FD95-D490-45EC-95D9-B790786FFF74}" dt="2024-01-28T15:59:30.377" v="1586" actId="14100"/>
          <ac:cxnSpMkLst>
            <pc:docMk/>
            <pc:sldMk cId="3543391111" sldId="336"/>
            <ac:cxnSpMk id="9" creationId="{9D318FEC-A8A9-A3E2-A2D3-2D815E3814DC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2205969" sldId="336"/>
        </pc:sldMkLst>
      </pc:sldChg>
      <pc:sldChg chg="addSp modSp add mod">
        <pc:chgData name="Ali, Syed Waqqas" userId="1b3a5f44-9498-4738-8c4e-8127257d744d" providerId="ADAL" clId="{47A5FD95-D490-45EC-95D9-B790786FFF74}" dt="2024-01-28T15:59:47.143" v="1587" actId="20577"/>
        <pc:sldMkLst>
          <pc:docMk/>
          <pc:sldMk cId="1300984990" sldId="337"/>
        </pc:sldMkLst>
        <pc:spChg chg="mod">
          <ac:chgData name="Ali, Syed Waqqas" userId="1b3a5f44-9498-4738-8c4e-8127257d744d" providerId="ADAL" clId="{47A5FD95-D490-45EC-95D9-B790786FFF74}" dt="2024-01-28T15:59:08.098" v="1582" actId="20577"/>
          <ac:spMkLst>
            <pc:docMk/>
            <pc:sldMk cId="1300984990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47.143" v="1587" actId="20577"/>
          <ac:spMkLst>
            <pc:docMk/>
            <pc:sldMk cId="1300984990" sldId="337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5:51:31.566" v="1091" actId="1076"/>
          <ac:spMkLst>
            <pc:docMk/>
            <pc:sldMk cId="1300984990" sldId="337"/>
            <ac:spMk id="13" creationId="{40C7C486-A271-E51F-DC22-5D89C6EF5803}"/>
          </ac:spMkLst>
        </pc:spChg>
        <pc:cxnChg chg="add mod">
          <ac:chgData name="Ali, Syed Waqqas" userId="1b3a5f44-9498-4738-8c4e-8127257d744d" providerId="ADAL" clId="{47A5FD95-D490-45EC-95D9-B790786FFF74}" dt="2024-01-28T15:51:37.780" v="1092" actId="1076"/>
          <ac:cxnSpMkLst>
            <pc:docMk/>
            <pc:sldMk cId="1300984990" sldId="337"/>
            <ac:cxnSpMk id="10" creationId="{294893BC-481D-6A6D-6DD3-600AB321DF75}"/>
          </ac:cxnSpMkLst>
        </pc:cxnChg>
        <pc:cxnChg chg="add mod">
          <ac:chgData name="Ali, Syed Waqqas" userId="1b3a5f44-9498-4738-8c4e-8127257d744d" providerId="ADAL" clId="{47A5FD95-D490-45EC-95D9-B790786FFF74}" dt="2024-01-28T15:50:50.903" v="1038" actId="1076"/>
          <ac:cxnSpMkLst>
            <pc:docMk/>
            <pc:sldMk cId="1300984990" sldId="337"/>
            <ac:cxnSpMk id="11" creationId="{1096078A-20A6-62DE-E1EF-2817F4266063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04496480" sldId="337"/>
        </pc:sldMkLst>
      </pc:sldChg>
      <pc:sldChg chg="add del">
        <pc:chgData name="Ali, Syed Waqqas" userId="1b3a5f44-9498-4738-8c4e-8127257d744d" providerId="ADAL" clId="{47A5FD95-D490-45EC-95D9-B790786FFF74}" dt="2024-01-28T15:49:46.729" v="1007"/>
        <pc:sldMkLst>
          <pc:docMk/>
          <pc:sldMk cId="3267635451" sldId="337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23644040" sldId="338"/>
        </pc:sldMkLst>
      </pc:sldChg>
      <pc:sldChg chg="modSp add mod">
        <pc:chgData name="Ali, Syed Waqqas" userId="1b3a5f44-9498-4738-8c4e-8127257d744d" providerId="ADAL" clId="{47A5FD95-D490-45EC-95D9-B790786FFF74}" dt="2024-01-28T15:59:53.146" v="1588" actId="20577"/>
        <pc:sldMkLst>
          <pc:docMk/>
          <pc:sldMk cId="3824180173" sldId="338"/>
        </pc:sldMkLst>
        <pc:spChg chg="mod">
          <ac:chgData name="Ali, Syed Waqqas" userId="1b3a5f44-9498-4738-8c4e-8127257d744d" providerId="ADAL" clId="{47A5FD95-D490-45EC-95D9-B790786FFF74}" dt="2024-01-28T15:51:57.719" v="1157" actId="20577"/>
          <ac:spMkLst>
            <pc:docMk/>
            <pc:sldMk cId="3824180173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5:59:53.146" v="1588" actId="20577"/>
          <ac:spMkLst>
            <pc:docMk/>
            <pc:sldMk cId="3824180173" sldId="3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6:12:52.140" v="1853" actId="20577"/>
        <pc:sldMkLst>
          <pc:docMk/>
          <pc:sldMk cId="3504677006" sldId="339"/>
        </pc:sldMkLst>
        <pc:spChg chg="mod">
          <ac:chgData name="Ali, Syed Waqqas" userId="1b3a5f44-9498-4738-8c4e-8127257d744d" providerId="ADAL" clId="{47A5FD95-D490-45EC-95D9-B790786FFF74}" dt="2024-01-28T16:10:24.377" v="1606" actId="20577"/>
          <ac:spMkLst>
            <pc:docMk/>
            <pc:sldMk cId="3504677006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6:12:52.140" v="1853" actId="20577"/>
          <ac:spMkLst>
            <pc:docMk/>
            <pc:sldMk cId="3504677006" sldId="33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04457148" sldId="339"/>
        </pc:sldMkLst>
      </pc:sldChg>
      <pc:sldChg chg="addSp modSp add mod">
        <pc:chgData name="Ali, Syed Waqqas" userId="1b3a5f44-9498-4738-8c4e-8127257d744d" providerId="ADAL" clId="{47A5FD95-D490-45EC-95D9-B790786FFF74}" dt="2024-01-28T16:16:33.008" v="2188" actId="20577"/>
        <pc:sldMkLst>
          <pc:docMk/>
          <pc:sldMk cId="2678178228" sldId="340"/>
        </pc:sldMkLst>
        <pc:spChg chg="mod">
          <ac:chgData name="Ali, Syed Waqqas" userId="1b3a5f44-9498-4738-8c4e-8127257d744d" providerId="ADAL" clId="{47A5FD95-D490-45EC-95D9-B790786FFF74}" dt="2024-01-28T16:16:33.008" v="2188" actId="20577"/>
          <ac:spMkLst>
            <pc:docMk/>
            <pc:sldMk cId="2678178228" sldId="34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6:13:34.122" v="1875" actId="1076"/>
          <ac:spMkLst>
            <pc:docMk/>
            <pc:sldMk cId="2678178228" sldId="340"/>
            <ac:spMk id="9" creationId="{C681A9E3-9E06-666F-8559-A820E4B3306F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33460924" sldId="340"/>
        </pc:sldMkLst>
      </pc:sldChg>
      <pc:sldChg chg="modSp add mod">
        <pc:chgData name="Ali, Syed Waqqas" userId="1b3a5f44-9498-4738-8c4e-8127257d744d" providerId="ADAL" clId="{47A5FD95-D490-45EC-95D9-B790786FFF74}" dt="2024-01-28T17:10:05.963" v="2570" actId="20577"/>
        <pc:sldMkLst>
          <pc:docMk/>
          <pc:sldMk cId="2588892111" sldId="341"/>
        </pc:sldMkLst>
        <pc:spChg chg="mod">
          <ac:chgData name="Ali, Syed Waqqas" userId="1b3a5f44-9498-4738-8c4e-8127257d744d" providerId="ADAL" clId="{47A5FD95-D490-45EC-95D9-B790786FFF74}" dt="2024-01-28T16:17:21.900" v="2272" actId="20577"/>
          <ac:spMkLst>
            <pc:docMk/>
            <pc:sldMk cId="2588892111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10:05.963" v="2570" actId="20577"/>
          <ac:spMkLst>
            <pc:docMk/>
            <pc:sldMk cId="2588892111" sldId="34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43524178" sldId="34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603439046" sldId="342"/>
        </pc:sldMkLst>
      </pc:sldChg>
      <pc:sldChg chg="addSp modSp add mod">
        <pc:chgData name="Ali, Syed Waqqas" userId="1b3a5f44-9498-4738-8c4e-8127257d744d" providerId="ADAL" clId="{47A5FD95-D490-45EC-95D9-B790786FFF74}" dt="2024-01-28T17:33:28.190" v="3507" actId="114"/>
        <pc:sldMkLst>
          <pc:docMk/>
          <pc:sldMk cId="3292762003" sldId="342"/>
        </pc:sldMkLst>
        <pc:spChg chg="mod">
          <ac:chgData name="Ali, Syed Waqqas" userId="1b3a5f44-9498-4738-8c4e-8127257d744d" providerId="ADAL" clId="{47A5FD95-D490-45EC-95D9-B790786FFF74}" dt="2024-01-28T17:10:15.930" v="2589" actId="20577"/>
          <ac:spMkLst>
            <pc:docMk/>
            <pc:sldMk cId="3292762003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0:58.195" v="2940" actId="20577"/>
          <ac:spMkLst>
            <pc:docMk/>
            <pc:sldMk cId="3292762003" sldId="342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8.190" v="3507" actId="114"/>
          <ac:graphicFrameMkLst>
            <pc:docMk/>
            <pc:sldMk cId="3292762003" sldId="342"/>
            <ac:graphicFrameMk id="10" creationId="{77A7138F-DF69-2BF1-A5F3-0DEB9E3D184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42353096" sldId="343"/>
        </pc:sldMkLst>
      </pc:sldChg>
      <pc:sldChg chg="addSp modSp add mod">
        <pc:chgData name="Ali, Syed Waqqas" userId="1b3a5f44-9498-4738-8c4e-8127257d744d" providerId="ADAL" clId="{47A5FD95-D490-45EC-95D9-B790786FFF74}" dt="2024-01-28T17:34:48.429" v="3547" actId="20577"/>
        <pc:sldMkLst>
          <pc:docMk/>
          <pc:sldMk cId="4272003374" sldId="343"/>
        </pc:sldMkLst>
        <pc:spChg chg="mod">
          <ac:chgData name="Ali, Syed Waqqas" userId="1b3a5f44-9498-4738-8c4e-8127257d744d" providerId="ADAL" clId="{47A5FD95-D490-45EC-95D9-B790786FFF74}" dt="2024-01-28T17:34:48.429" v="3547" actId="20577"/>
          <ac:spMkLst>
            <pc:docMk/>
            <pc:sldMk cId="4272003374" sldId="34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21:01.171" v="2942" actId="20577"/>
          <ac:spMkLst>
            <pc:docMk/>
            <pc:sldMk cId="4272003374" sldId="343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23.922" v="3506" actId="114"/>
          <ac:graphicFrameMkLst>
            <pc:docMk/>
            <pc:sldMk cId="4272003374" sldId="343"/>
            <ac:graphicFrameMk id="10" creationId="{37A9DEEC-073E-C636-FD23-41D49405D763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70311" sldId="344"/>
        </pc:sldMkLst>
      </pc:sldChg>
      <pc:sldChg chg="addSp modSp add mod">
        <pc:chgData name="Ali, Syed Waqqas" userId="1b3a5f44-9498-4738-8c4e-8127257d744d" providerId="ADAL" clId="{47A5FD95-D490-45EC-95D9-B790786FFF74}" dt="2024-01-28T17:33:19.323" v="3505" actId="114"/>
        <pc:sldMkLst>
          <pc:docMk/>
          <pc:sldMk cId="991988057" sldId="344"/>
        </pc:sldMkLst>
        <pc:spChg chg="mod">
          <ac:chgData name="Ali, Syed Waqqas" userId="1b3a5f44-9498-4738-8c4e-8127257d744d" providerId="ADAL" clId="{47A5FD95-D490-45EC-95D9-B790786FFF74}" dt="2024-01-28T17:24:41.310" v="3008" actId="5793"/>
          <ac:spMkLst>
            <pc:docMk/>
            <pc:sldMk cId="991988057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1:08.016" v="3277" actId="20577"/>
          <ac:spMkLst>
            <pc:docMk/>
            <pc:sldMk cId="991988057" sldId="344"/>
            <ac:spMk id="3" creationId="{B3B2A76D-3F08-9C2B-C3E3-4A25DA409F80}"/>
          </ac:spMkLst>
        </pc:spChg>
        <pc:graphicFrameChg chg="add mod">
          <ac:chgData name="Ali, Syed Waqqas" userId="1b3a5f44-9498-4738-8c4e-8127257d744d" providerId="ADAL" clId="{47A5FD95-D490-45EC-95D9-B790786FFF74}" dt="2024-01-28T17:33:19.323" v="3505" actId="114"/>
          <ac:graphicFrameMkLst>
            <pc:docMk/>
            <pc:sldMk cId="991988057" sldId="344"/>
            <ac:graphicFrameMk id="9" creationId="{B7AEDC64-DD74-F83F-4382-3880B6EC0C5A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70454973" sldId="345"/>
        </pc:sldMkLst>
      </pc:sldChg>
      <pc:sldChg chg="addSp modSp add mod">
        <pc:chgData name="Ali, Syed Waqqas" userId="1b3a5f44-9498-4738-8c4e-8127257d744d" providerId="ADAL" clId="{47A5FD95-D490-45EC-95D9-B790786FFF74}" dt="2024-01-28T17:33:13.876" v="3504" actId="114"/>
        <pc:sldMkLst>
          <pc:docMk/>
          <pc:sldMk cId="3690755565" sldId="345"/>
        </pc:sldMkLst>
        <pc:spChg chg="mod">
          <ac:chgData name="Ali, Syed Waqqas" userId="1b3a5f44-9498-4738-8c4e-8127257d744d" providerId="ADAL" clId="{47A5FD95-D490-45EC-95D9-B790786FFF74}" dt="2024-01-28T17:30:46.467" v="3205" actId="20577"/>
          <ac:spMkLst>
            <pc:docMk/>
            <pc:sldMk cId="3690755565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30:32.469" v="3196" actId="207"/>
          <ac:spMkLst>
            <pc:docMk/>
            <pc:sldMk cId="3690755565" sldId="345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47A5FD95-D490-45EC-95D9-B790786FFF74}" dt="2024-01-28T17:33:13.876" v="3504" actId="114"/>
          <ac:graphicFrameMkLst>
            <pc:docMk/>
            <pc:sldMk cId="3690755565" sldId="345"/>
            <ac:graphicFrameMk id="9" creationId="{94DC0FA8-3DA0-B257-D7AA-7EFAFF67EA31}"/>
          </ac:graphicFrameMkLst>
        </pc:graphicFrame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9156475" sldId="346"/>
        </pc:sldMkLst>
      </pc:sldChg>
      <pc:sldChg chg="addSp delSp modSp add mod">
        <pc:chgData name="Ali, Syed Waqqas" userId="1b3a5f44-9498-4738-8c4e-8127257d744d" providerId="ADAL" clId="{47A5FD95-D490-45EC-95D9-B790786FFF74}" dt="2024-01-28T17:35:17.214" v="3563" actId="20577"/>
        <pc:sldMkLst>
          <pc:docMk/>
          <pc:sldMk cId="2604422211" sldId="346"/>
        </pc:sldMkLst>
        <pc:spChg chg="mod">
          <ac:chgData name="Ali, Syed Waqqas" userId="1b3a5f44-9498-4738-8c4e-8127257d744d" providerId="ADAL" clId="{47A5FD95-D490-45EC-95D9-B790786FFF74}" dt="2024-01-28T17:34:43.530" v="3543" actId="20577"/>
          <ac:spMkLst>
            <pc:docMk/>
            <pc:sldMk cId="2604422211" sldId="346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47A5FD95-D490-45EC-95D9-B790786FFF74}" dt="2024-01-28T17:31:42.259" v="3289" actId="478"/>
          <ac:spMkLst>
            <pc:docMk/>
            <pc:sldMk cId="2604422211" sldId="34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7:32:25.926" v="3387" actId="1037"/>
          <ac:spMkLst>
            <pc:docMk/>
            <pc:sldMk cId="2604422211" sldId="346"/>
            <ac:spMk id="10" creationId="{81CDEE43-F06C-36DB-FA1D-48E7909A0F04}"/>
          </ac:spMkLst>
        </pc:spChg>
        <pc:spChg chg="add mod">
          <ac:chgData name="Ali, Syed Waqqas" userId="1b3a5f44-9498-4738-8c4e-8127257d744d" providerId="ADAL" clId="{47A5FD95-D490-45EC-95D9-B790786FFF74}" dt="2024-01-28T17:35:17.214" v="3563" actId="20577"/>
          <ac:spMkLst>
            <pc:docMk/>
            <pc:sldMk cId="2604422211" sldId="346"/>
            <ac:spMk id="11" creationId="{0C50A758-7882-48BF-C35D-2B3AF1CC26AD}"/>
          </ac:spMkLst>
        </pc:spChg>
        <pc:graphicFrameChg chg="mod modGraphic">
          <ac:chgData name="Ali, Syed Waqqas" userId="1b3a5f44-9498-4738-8c4e-8127257d744d" providerId="ADAL" clId="{47A5FD95-D490-45EC-95D9-B790786FFF74}" dt="2024-01-28T17:33:09.812" v="3503" actId="114"/>
          <ac:graphicFrameMkLst>
            <pc:docMk/>
            <pc:sldMk cId="2604422211" sldId="346"/>
            <ac:graphicFrameMk id="9" creationId="{94DC0FA8-3DA0-B257-D7AA-7EFAFF67EA31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17:44:08.163" v="3785" actId="20577"/>
        <pc:sldMkLst>
          <pc:docMk/>
          <pc:sldMk cId="451855025" sldId="347"/>
        </pc:sldMkLst>
        <pc:spChg chg="mod">
          <ac:chgData name="Ali, Syed Waqqas" userId="1b3a5f44-9498-4738-8c4e-8127257d744d" providerId="ADAL" clId="{47A5FD95-D490-45EC-95D9-B790786FFF74}" dt="2024-01-28T17:43:27.253" v="3583" actId="20577"/>
          <ac:spMkLst>
            <pc:docMk/>
            <pc:sldMk cId="451855025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4:08.163" v="3785" actId="20577"/>
          <ac:spMkLst>
            <pc:docMk/>
            <pc:sldMk cId="451855025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518074090" sldId="347"/>
        </pc:sldMkLst>
      </pc:sldChg>
      <pc:sldChg chg="modSp add mod">
        <pc:chgData name="Ali, Syed Waqqas" userId="1b3a5f44-9498-4738-8c4e-8127257d744d" providerId="ADAL" clId="{47A5FD95-D490-45EC-95D9-B790786FFF74}" dt="2024-01-28T17:45:37.050" v="3837" actId="403"/>
        <pc:sldMkLst>
          <pc:docMk/>
          <pc:sldMk cId="504354496" sldId="348"/>
        </pc:sldMkLst>
        <pc:spChg chg="mod">
          <ac:chgData name="Ali, Syed Waqqas" userId="1b3a5f44-9498-4738-8c4e-8127257d744d" providerId="ADAL" clId="{47A5FD95-D490-45EC-95D9-B790786FFF74}" dt="2024-01-28T17:44:32.173" v="3834" actId="20577"/>
          <ac:spMkLst>
            <pc:docMk/>
            <pc:sldMk cId="504354496" sldId="348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17:45:37.050" v="3837" actId="403"/>
          <ac:spMkLst>
            <pc:docMk/>
            <pc:sldMk cId="504354496" sldId="348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47A5FD95-D490-45EC-95D9-B790786FFF74}" dt="2024-01-28T17:57:45.074" v="5086" actId="20577"/>
        <pc:sldMkLst>
          <pc:docMk/>
          <pc:sldMk cId="2816167189" sldId="349"/>
        </pc:sldMkLst>
        <pc:spChg chg="mod">
          <ac:chgData name="Ali, Syed Waqqas" userId="1b3a5f44-9498-4738-8c4e-8127257d744d" providerId="ADAL" clId="{47A5FD95-D490-45EC-95D9-B790786FFF74}" dt="2024-01-28T17:46:48.926" v="4100" actId="403"/>
          <ac:spMkLst>
            <pc:docMk/>
            <pc:sldMk cId="2816167189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7:45.074" v="5086" actId="20577"/>
          <ac:spMkLst>
            <pc:docMk/>
            <pc:sldMk cId="2816167189" sldId="34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54027878" sldId="349"/>
        </pc:sldMkLst>
      </pc:sldChg>
      <pc:sldChg chg="modSp add mod">
        <pc:chgData name="Ali, Syed Waqqas" userId="1b3a5f44-9498-4738-8c4e-8127257d744d" providerId="ADAL" clId="{47A5FD95-D490-45EC-95D9-B790786FFF74}" dt="2024-01-28T17:48:04.855" v="4328" actId="20577"/>
        <pc:sldMkLst>
          <pc:docMk/>
          <pc:sldMk cId="2075619128" sldId="350"/>
        </pc:sldMkLst>
        <pc:spChg chg="mod">
          <ac:chgData name="Ali, Syed Waqqas" userId="1b3a5f44-9498-4738-8c4e-8127257d744d" providerId="ADAL" clId="{47A5FD95-D490-45EC-95D9-B790786FFF74}" dt="2024-01-28T17:47:13.653" v="4116" actId="403"/>
          <ac:spMkLst>
            <pc:docMk/>
            <pc:sldMk cId="207561912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48:04.855" v="4328" actId="20577"/>
          <ac:spMkLst>
            <pc:docMk/>
            <pc:sldMk cId="2075619128" sldId="35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142359678" sldId="350"/>
        </pc:sldMkLst>
      </pc:sldChg>
      <pc:sldChg chg="modSp add mod">
        <pc:chgData name="Ali, Syed Waqqas" userId="1b3a5f44-9498-4738-8c4e-8127257d744d" providerId="ADAL" clId="{47A5FD95-D490-45EC-95D9-B790786FFF74}" dt="2024-01-28T17:51:49.902" v="4681" actId="20577"/>
        <pc:sldMkLst>
          <pc:docMk/>
          <pc:sldMk cId="1959651914" sldId="351"/>
        </pc:sldMkLst>
        <pc:spChg chg="mod">
          <ac:chgData name="Ali, Syed Waqqas" userId="1b3a5f44-9498-4738-8c4e-8127257d744d" providerId="ADAL" clId="{47A5FD95-D490-45EC-95D9-B790786FFF74}" dt="2024-01-28T17:49:16.546" v="4401" actId="20577"/>
          <ac:spMkLst>
            <pc:docMk/>
            <pc:sldMk cId="195965191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7:51:49.902" v="4681" actId="20577"/>
          <ac:spMkLst>
            <pc:docMk/>
            <pc:sldMk cId="195965191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300604787" sldId="35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75907190" sldId="352"/>
        </pc:sldMkLst>
      </pc:sldChg>
      <pc:sldChg chg="modSp add mod">
        <pc:chgData name="Ali, Syed Waqqas" userId="1b3a5f44-9498-4738-8c4e-8127257d744d" providerId="ADAL" clId="{47A5FD95-D490-45EC-95D9-B790786FFF74}" dt="2024-01-28T17:58:22.644" v="5108" actId="20577"/>
        <pc:sldMkLst>
          <pc:docMk/>
          <pc:sldMk cId="2793619243" sldId="352"/>
        </pc:sldMkLst>
        <pc:spChg chg="mod">
          <ac:chgData name="Ali, Syed Waqqas" userId="1b3a5f44-9498-4738-8c4e-8127257d744d" providerId="ADAL" clId="{47A5FD95-D490-45EC-95D9-B790786FFF74}" dt="2024-01-28T17:58:22.644" v="5108" actId="20577"/>
          <ac:spMkLst>
            <pc:docMk/>
            <pc:sldMk cId="2793619243" sldId="35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0:47.084" v="13863" actId="20577"/>
        <pc:sldMkLst>
          <pc:docMk/>
          <pc:sldMk cId="98565322" sldId="353"/>
        </pc:sldMkLst>
        <pc:spChg chg="mod">
          <ac:chgData name="Ali, Syed Waqqas" userId="1b3a5f44-9498-4738-8c4e-8127257d744d" providerId="ADAL" clId="{47A5FD95-D490-45EC-95D9-B790786FFF74}" dt="2024-01-28T17:58:34.667" v="5130" actId="20577"/>
          <ac:spMkLst>
            <pc:docMk/>
            <pc:sldMk cId="98565322" sldId="35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10:47.084" v="13863" actId="20577"/>
          <ac:spMkLst>
            <pc:docMk/>
            <pc:sldMk cId="98565322" sldId="35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44198175" sldId="353"/>
        </pc:sldMkLst>
      </pc:sldChg>
      <pc:sldChg chg="addSp modSp add mod">
        <pc:chgData name="Ali, Syed Waqqas" userId="1b3a5f44-9498-4738-8c4e-8127257d744d" providerId="ADAL" clId="{47A5FD95-D490-45EC-95D9-B790786FFF74}" dt="2024-01-28T18:04:29.321" v="5985" actId="207"/>
        <pc:sldMkLst>
          <pc:docMk/>
          <pc:sldMk cId="1654999920" sldId="354"/>
        </pc:sldMkLst>
        <pc:spChg chg="mod">
          <ac:chgData name="Ali, Syed Waqqas" userId="1b3a5f44-9498-4738-8c4e-8127257d744d" providerId="ADAL" clId="{47A5FD95-D490-45EC-95D9-B790786FFF74}" dt="2024-01-28T18:02:06.228" v="5757" actId="20577"/>
          <ac:spMkLst>
            <pc:docMk/>
            <pc:sldMk cId="1654999920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04:29.321" v="5985" actId="207"/>
          <ac:spMkLst>
            <pc:docMk/>
            <pc:sldMk cId="1654999920" sldId="35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3:46.364" v="5945" actId="207"/>
          <ac:spMkLst>
            <pc:docMk/>
            <pc:sldMk cId="1654999920" sldId="354"/>
            <ac:spMk id="9" creationId="{C9AC9B30-0D1A-5C87-5B5E-8376901B3A3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288398384" sldId="354"/>
        </pc:sldMkLst>
      </pc:sldChg>
      <pc:sldChg chg="modSp add mod">
        <pc:chgData name="Ali, Syed Waqqas" userId="1b3a5f44-9498-4738-8c4e-8127257d744d" providerId="ADAL" clId="{47A5FD95-D490-45EC-95D9-B790786FFF74}" dt="2024-01-28T18:05:00.096" v="6011" actId="403"/>
        <pc:sldMkLst>
          <pc:docMk/>
          <pc:sldMk cId="1367689236" sldId="355"/>
        </pc:sldMkLst>
        <pc:spChg chg="mod">
          <ac:chgData name="Ali, Syed Waqqas" userId="1b3a5f44-9498-4738-8c4e-8127257d744d" providerId="ADAL" clId="{47A5FD95-D490-45EC-95D9-B790786FFF74}" dt="2024-01-28T18:04:51.010" v="6001" actId="20577"/>
          <ac:spMkLst>
            <pc:docMk/>
            <pc:sldMk cId="1367689236" sldId="355"/>
            <ac:spMk id="2" creationId="{47BAB8DC-792C-43B5-3EBC-D7F7902B705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3" creationId="{BCCBD51B-BCC7-C30F-0903-3C0B674C3654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4" creationId="{17CA0B60-B747-3E6E-93DD-284D529CBF6A}"/>
          </ac:spMkLst>
        </pc:spChg>
        <pc:spChg chg="mod">
          <ac:chgData name="Ali, Syed Waqqas" userId="1b3a5f44-9498-4738-8c4e-8127257d744d" providerId="ADAL" clId="{47A5FD95-D490-45EC-95D9-B790786FFF74}" dt="2024-01-28T18:05:00.096" v="6011" actId="403"/>
          <ac:spMkLst>
            <pc:docMk/>
            <pc:sldMk cId="1367689236" sldId="355"/>
            <ac:spMk id="5" creationId="{AB5831DD-238E-616E-8453-C5EC67052E0A}"/>
          </ac:spMkLst>
        </pc:spChg>
        <pc:spChg chg="mod">
          <ac:chgData name="Ali, Syed Waqqas" userId="1b3a5f44-9498-4738-8c4e-8127257d744d" providerId="ADAL" clId="{47A5FD95-D490-45EC-95D9-B790786FFF74}" dt="2024-01-28T18:04:42.992" v="5988" actId="403"/>
          <ac:spMkLst>
            <pc:docMk/>
            <pc:sldMk cId="1367689236" sldId="355"/>
            <ac:spMk id="6" creationId="{0B409958-BD7F-BA57-4C4D-20FADD342AD8}"/>
          </ac:spMkLst>
        </pc:spChg>
      </pc:sldChg>
      <pc:sldChg chg="add del">
        <pc:chgData name="Ali, Syed Waqqas" userId="1b3a5f44-9498-4738-8c4e-8127257d744d" providerId="ADAL" clId="{47A5FD95-D490-45EC-95D9-B790786FFF74}" dt="2024-01-28T18:03:11.740" v="5842" actId="47"/>
        <pc:sldMkLst>
          <pc:docMk/>
          <pc:sldMk cId="2489727388" sldId="35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043978" sldId="355"/>
        </pc:sldMkLst>
      </pc:sldChg>
      <pc:sldChg chg="addSp delSp modSp add mod">
        <pc:chgData name="Ali, Syed Waqqas" userId="1b3a5f44-9498-4738-8c4e-8127257d744d" providerId="ADAL" clId="{47A5FD95-D490-45EC-95D9-B790786FFF74}" dt="2024-01-28T18:13:26.723" v="6374" actId="207"/>
        <pc:sldMkLst>
          <pc:docMk/>
          <pc:sldMk cId="842998809" sldId="356"/>
        </pc:sldMkLst>
        <pc:spChg chg="mod">
          <ac:chgData name="Ali, Syed Waqqas" userId="1b3a5f44-9498-4738-8c4e-8127257d744d" providerId="ADAL" clId="{47A5FD95-D490-45EC-95D9-B790786FFF74}" dt="2024-01-28T18:05:21.454" v="6034" actId="20577"/>
          <ac:spMkLst>
            <pc:docMk/>
            <pc:sldMk cId="842998809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11:36.389" v="6304" actId="207"/>
          <ac:spMkLst>
            <pc:docMk/>
            <pc:sldMk cId="842998809" sldId="356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9" creationId="{FD0E45F6-1CAB-080C-E0AC-7B44F92F4D3F}"/>
          </ac:spMkLst>
        </pc:spChg>
        <pc:spChg chg="add mod">
          <ac:chgData name="Ali, Syed Waqqas" userId="1b3a5f44-9498-4738-8c4e-8127257d744d" providerId="ADAL" clId="{47A5FD95-D490-45EC-95D9-B790786FFF74}" dt="2024-01-28T18:06:47.463" v="6137" actId="1036"/>
          <ac:spMkLst>
            <pc:docMk/>
            <pc:sldMk cId="842998809" sldId="356"/>
            <ac:spMk id="10" creationId="{357D3466-7E64-673B-A0DE-2B15C169B1C8}"/>
          </ac:spMkLst>
        </pc:spChg>
        <pc:spChg chg="add mod">
          <ac:chgData name="Ali, Syed Waqqas" userId="1b3a5f44-9498-4738-8c4e-8127257d744d" providerId="ADAL" clId="{47A5FD95-D490-45EC-95D9-B790786FFF74}" dt="2024-01-28T18:13:26.723" v="6374" actId="207"/>
          <ac:spMkLst>
            <pc:docMk/>
            <pc:sldMk cId="842998809" sldId="356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08:58.316" v="6219" actId="692"/>
          <ac:spMkLst>
            <pc:docMk/>
            <pc:sldMk cId="842998809" sldId="356"/>
            <ac:spMk id="15" creationId="{B448B3FB-30B1-27C5-CDB8-E373D370CB74}"/>
          </ac:spMkLst>
        </pc:spChg>
        <pc:spChg chg="add del mod">
          <ac:chgData name="Ali, Syed Waqqas" userId="1b3a5f44-9498-4738-8c4e-8127257d744d" providerId="ADAL" clId="{47A5FD95-D490-45EC-95D9-B790786FFF74}" dt="2024-01-28T18:10:47.471" v="6253" actId="478"/>
          <ac:spMkLst>
            <pc:docMk/>
            <pc:sldMk cId="842998809" sldId="356"/>
            <ac:spMk id="16" creationId="{B01794B4-4788-C509-855C-3566F43C75B4}"/>
          </ac:spMkLst>
        </pc:spChg>
        <pc:spChg chg="add del mod">
          <ac:chgData name="Ali, Syed Waqqas" userId="1b3a5f44-9498-4738-8c4e-8127257d744d" providerId="ADAL" clId="{47A5FD95-D490-45EC-95D9-B790786FFF74}" dt="2024-01-28T18:10:44.662" v="6249" actId="478"/>
          <ac:spMkLst>
            <pc:docMk/>
            <pc:sldMk cId="842998809" sldId="356"/>
            <ac:spMk id="17" creationId="{6AD88895-DD04-16AE-5149-356A95D9F07D}"/>
          </ac:spMkLst>
        </pc:spChg>
        <pc:spChg chg="add del mod">
          <ac:chgData name="Ali, Syed Waqqas" userId="1b3a5f44-9498-4738-8c4e-8127257d744d" providerId="ADAL" clId="{47A5FD95-D490-45EC-95D9-B790786FFF74}" dt="2024-01-28T18:09:49.591" v="6231"/>
          <ac:spMkLst>
            <pc:docMk/>
            <pc:sldMk cId="842998809" sldId="356"/>
            <ac:spMk id="23" creationId="{3489AFC9-3812-0D7D-72D2-B01A7FF204A6}"/>
          </ac:spMkLst>
        </pc:spChg>
        <pc:spChg chg="add del mod">
          <ac:chgData name="Ali, Syed Waqqas" userId="1b3a5f44-9498-4738-8c4e-8127257d744d" providerId="ADAL" clId="{47A5FD95-D490-45EC-95D9-B790786FFF74}" dt="2024-01-28T18:10:45.793" v="6250" actId="478"/>
          <ac:spMkLst>
            <pc:docMk/>
            <pc:sldMk cId="842998809" sldId="356"/>
            <ac:spMk id="24" creationId="{8D1E682E-56B9-52D5-27E8-48F0608A599A}"/>
          </ac:spMkLst>
        </pc:spChg>
        <pc:cxnChg chg="add mod">
          <ac:chgData name="Ali, Syed Waqqas" userId="1b3a5f44-9498-4738-8c4e-8127257d744d" providerId="ADAL" clId="{47A5FD95-D490-45EC-95D9-B790786FFF74}" dt="2024-01-28T18:07:40.858" v="6206" actId="692"/>
          <ac:cxnSpMkLst>
            <pc:docMk/>
            <pc:sldMk cId="842998809" sldId="356"/>
            <ac:cxnSpMk id="13" creationId="{D917D17A-D6DC-1C23-4857-A8EDC583BB7E}"/>
          </ac:cxnSpMkLst>
        </pc:cxnChg>
        <pc:cxnChg chg="add mod">
          <ac:chgData name="Ali, Syed Waqqas" userId="1b3a5f44-9498-4738-8c4e-8127257d744d" providerId="ADAL" clId="{47A5FD95-D490-45EC-95D9-B790786FFF74}" dt="2024-01-28T18:07:48.889" v="6209" actId="1076"/>
          <ac:cxnSpMkLst>
            <pc:docMk/>
            <pc:sldMk cId="842998809" sldId="356"/>
            <ac:cxnSpMk id="14" creationId="{C8603BC4-3FA0-29C5-26BA-529F4D793CC8}"/>
          </ac:cxnSpMkLst>
        </pc:cxnChg>
        <pc:cxnChg chg="add del mod">
          <ac:chgData name="Ali, Syed Waqqas" userId="1b3a5f44-9498-4738-8c4e-8127257d744d" providerId="ADAL" clId="{47A5FD95-D490-45EC-95D9-B790786FFF74}" dt="2024-01-28T18:10:46.841" v="6252" actId="478"/>
          <ac:cxnSpMkLst>
            <pc:docMk/>
            <pc:sldMk cId="842998809" sldId="356"/>
            <ac:cxnSpMk id="18" creationId="{78F00BC4-464A-8367-9133-015872F06A7A}"/>
          </ac:cxnSpMkLst>
        </pc:cxnChg>
        <pc:cxnChg chg="add del mod">
          <ac:chgData name="Ali, Syed Waqqas" userId="1b3a5f44-9498-4738-8c4e-8127257d744d" providerId="ADAL" clId="{47A5FD95-D490-45EC-95D9-B790786FFF74}" dt="2024-01-28T18:10:42.671" v="6248" actId="478"/>
          <ac:cxnSpMkLst>
            <pc:docMk/>
            <pc:sldMk cId="842998809" sldId="356"/>
            <ac:cxnSpMk id="19" creationId="{E084D109-DF36-4522-59FC-F001A84A1029}"/>
          </ac:cxnSpMkLst>
        </pc:cxnChg>
        <pc:cxnChg chg="add del mod">
          <ac:chgData name="Ali, Syed Waqqas" userId="1b3a5f44-9498-4738-8c4e-8127257d744d" providerId="ADAL" clId="{47A5FD95-D490-45EC-95D9-B790786FFF74}" dt="2024-01-28T18:10:46.365" v="6251" actId="478"/>
          <ac:cxnSpMkLst>
            <pc:docMk/>
            <pc:sldMk cId="842998809" sldId="356"/>
            <ac:cxnSpMk id="20" creationId="{BAFC079F-20EA-C728-F1F4-ACE036774535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089526822" sldId="35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372455313" sldId="357"/>
        </pc:sldMkLst>
      </pc:sldChg>
      <pc:sldChg chg="modSp add mod">
        <pc:chgData name="Ali, Syed Waqqas" userId="1b3a5f44-9498-4738-8c4e-8127257d744d" providerId="ADAL" clId="{47A5FD95-D490-45EC-95D9-B790786FFF74}" dt="2024-01-28T18:13:19.976" v="6373" actId="207"/>
        <pc:sldMkLst>
          <pc:docMk/>
          <pc:sldMk cId="3826846769" sldId="357"/>
        </pc:sldMkLst>
        <pc:spChg chg="mod">
          <ac:chgData name="Ali, Syed Waqqas" userId="1b3a5f44-9498-4738-8c4e-8127257d744d" providerId="ADAL" clId="{47A5FD95-D490-45EC-95D9-B790786FFF74}" dt="2024-01-28T18:13:19.976" v="6373" actId="207"/>
          <ac:spMkLst>
            <pc:docMk/>
            <pc:sldMk cId="3826846769" sldId="357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13.429" v="6371" actId="207"/>
          <ac:spMkLst>
            <pc:docMk/>
            <pc:sldMk cId="3826846769" sldId="357"/>
            <ac:spMk id="11" creationId="{45BEFAA5-F37B-1F3C-F2F2-35B311DA0E32}"/>
          </ac:spMkLst>
        </pc:spChg>
        <pc:spChg chg="mod">
          <ac:chgData name="Ali, Syed Waqqas" userId="1b3a5f44-9498-4738-8c4e-8127257d744d" providerId="ADAL" clId="{47A5FD95-D490-45EC-95D9-B790786FFF74}" dt="2024-01-28T18:11:28.118" v="6303" actId="207"/>
          <ac:spMkLst>
            <pc:docMk/>
            <pc:sldMk cId="3826846769" sldId="357"/>
            <ac:spMk id="24" creationId="{8D1E682E-56B9-52D5-27E8-48F0608A599A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08:32.785" v="13746" actId="207"/>
        <pc:sldMkLst>
          <pc:docMk/>
          <pc:sldMk cId="1077146686" sldId="358"/>
        </pc:sldMkLst>
        <pc:spChg chg="mod">
          <ac:chgData name="Ali, Syed Waqqas" userId="1b3a5f44-9498-4738-8c4e-8127257d744d" providerId="ADAL" clId="{47A5FD95-D490-45EC-95D9-B790786FFF74}" dt="2024-01-28T20:08:32.785" v="13746" actId="207"/>
          <ac:spMkLst>
            <pc:docMk/>
            <pc:sldMk cId="1077146686" sldId="358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13:09.574" v="6370" actId="207"/>
          <ac:spMkLst>
            <pc:docMk/>
            <pc:sldMk cId="1077146686" sldId="358"/>
            <ac:spMk id="11" creationId="{45BEFAA5-F37B-1F3C-F2F2-35B311DA0E32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3" creationId="{749263FE-6D46-8CCC-3F89-9683206B9899}"/>
          </ac:spMkLst>
        </pc:spChg>
        <pc:spChg chg="add mod">
          <ac:chgData name="Ali, Syed Waqqas" userId="1b3a5f44-9498-4738-8c4e-8127257d744d" providerId="ADAL" clId="{47A5FD95-D490-45EC-95D9-B790786FFF74}" dt="2024-01-28T18:13:36.736" v="6375" actId="207"/>
          <ac:spMkLst>
            <pc:docMk/>
            <pc:sldMk cId="1077146686" sldId="358"/>
            <ac:spMk id="25" creationId="{3530DC65-BB51-385E-BEC4-1F22BF2254A1}"/>
          </ac:spMkLst>
        </pc:spChg>
        <pc:spChg chg="add mod">
          <ac:chgData name="Ali, Syed Waqqas" userId="1b3a5f44-9498-4738-8c4e-8127257d744d" providerId="ADAL" clId="{47A5FD95-D490-45EC-95D9-B790786FFF74}" dt="2024-01-28T18:13:01.206" v="6365" actId="20577"/>
          <ac:spMkLst>
            <pc:docMk/>
            <pc:sldMk cId="1077146686" sldId="358"/>
            <ac:spMk id="26" creationId="{89235210-5B97-DD98-A0DD-77B5A7B86109}"/>
          </ac:spMkLst>
        </pc:spChg>
        <pc:spChg chg="add mod">
          <ac:chgData name="Ali, Syed Waqqas" userId="1b3a5f44-9498-4738-8c4e-8127257d744d" providerId="ADAL" clId="{47A5FD95-D490-45EC-95D9-B790786FFF74}" dt="2024-01-28T18:17:17.714" v="6438"/>
          <ac:spMkLst>
            <pc:docMk/>
            <pc:sldMk cId="1077146686" sldId="358"/>
            <ac:spMk id="27" creationId="{245112BF-CD77-B1B4-1C7A-1A8B29EB814B}"/>
          </ac:spMkLst>
        </pc:sp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12" creationId="{C9D9DD6F-80D2-C729-1EB1-4397A1E15B69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1" creationId="{A7B9A329-6E53-006E-24B3-8E8D95913CAC}"/>
          </ac:cxnSpMkLst>
        </pc:cxnChg>
        <pc:cxnChg chg="add mod">
          <ac:chgData name="Ali, Syed Waqqas" userId="1b3a5f44-9498-4738-8c4e-8127257d744d" providerId="ADAL" clId="{47A5FD95-D490-45EC-95D9-B790786FFF74}" dt="2024-01-28T18:12:38.825" v="6356" actId="1076"/>
          <ac:cxnSpMkLst>
            <pc:docMk/>
            <pc:sldMk cId="1077146686" sldId="358"/>
            <ac:cxnSpMk id="22" creationId="{7C16DD24-FC74-D6AE-F87F-311357C2ACDE}"/>
          </ac:cxnSpMkLst>
        </pc:cxnChg>
        <pc:cxnChg chg="add mod">
          <ac:chgData name="Ali, Syed Waqqas" userId="1b3a5f44-9498-4738-8c4e-8127257d744d" providerId="ADAL" clId="{47A5FD95-D490-45EC-95D9-B790786FFF74}" dt="2024-01-28T18:17:17.714" v="6438"/>
          <ac:cxnSpMkLst>
            <pc:docMk/>
            <pc:sldMk cId="1077146686" sldId="358"/>
            <ac:cxnSpMk id="28" creationId="{3A35FF08-324D-AAE0-6E69-3CE85BB3BCE2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682292137" sldId="358"/>
        </pc:sldMkLst>
      </pc:sldChg>
      <pc:sldChg chg="addSp modSp add mod">
        <pc:chgData name="Ali, Syed Waqqas" userId="1b3a5f44-9498-4738-8c4e-8127257d744d" providerId="ADAL" clId="{47A5FD95-D490-45EC-95D9-B790786FFF74}" dt="2024-01-28T20:08:00.164" v="13739" actId="20577"/>
        <pc:sldMkLst>
          <pc:docMk/>
          <pc:sldMk cId="2774115992" sldId="359"/>
        </pc:sldMkLst>
        <pc:spChg chg="mod">
          <ac:chgData name="Ali, Syed Waqqas" userId="1b3a5f44-9498-4738-8c4e-8127257d744d" providerId="ADAL" clId="{47A5FD95-D490-45EC-95D9-B790786FFF74}" dt="2024-01-28T20:08:00.164" v="13739" actId="20577"/>
          <ac:spMkLst>
            <pc:docMk/>
            <pc:sldMk cId="2774115992" sldId="35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7" creationId="{D1AB42CD-2BB3-7A2E-7E65-D949AD665EE0}"/>
          </ac:spMkLst>
        </pc:spChg>
        <pc:spChg chg="add mod">
          <ac:chgData name="Ali, Syed Waqqas" userId="1b3a5f44-9498-4738-8c4e-8127257d744d" providerId="ADAL" clId="{47A5FD95-D490-45EC-95D9-B790786FFF74}" dt="2024-01-28T18:14:35.529" v="6413" actId="1076"/>
          <ac:spMkLst>
            <pc:docMk/>
            <pc:sldMk cId="2774115992" sldId="359"/>
            <ac:spMk id="28" creationId="{959FE371-6E51-7C5A-96FD-8F02D1DB5351}"/>
          </ac:spMkLst>
        </pc:spChg>
        <pc:spChg chg="add mod">
          <ac:chgData name="Ali, Syed Waqqas" userId="1b3a5f44-9498-4738-8c4e-8127257d744d" providerId="ADAL" clId="{47A5FD95-D490-45EC-95D9-B790786FFF74}" dt="2024-01-28T18:14:40.620" v="6415" actId="20577"/>
          <ac:spMkLst>
            <pc:docMk/>
            <pc:sldMk cId="2774115992" sldId="359"/>
            <ac:spMk id="32" creationId="{C7BE754F-A1D1-A854-0D1C-09EF93EA16E1}"/>
          </ac:spMkLst>
        </pc:spChg>
        <pc:spChg chg="add mod">
          <ac:chgData name="Ali, Syed Waqqas" userId="1b3a5f44-9498-4738-8c4e-8127257d744d" providerId="ADAL" clId="{47A5FD95-D490-45EC-95D9-B790786FFF74}" dt="2024-01-28T18:17:14.855" v="6437"/>
          <ac:spMkLst>
            <pc:docMk/>
            <pc:sldMk cId="2774115992" sldId="359"/>
            <ac:spMk id="33" creationId="{529A6728-A5BA-690C-FF47-2DFD198B0112}"/>
          </ac:spMkLst>
        </pc:sp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29" creationId="{55F562DC-D7CF-C60C-1CD9-AFB462613E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0" creationId="{17F849E1-BA39-2C70-CEAD-807978310055}"/>
          </ac:cxnSpMkLst>
        </pc:cxnChg>
        <pc:cxnChg chg="add mod">
          <ac:chgData name="Ali, Syed Waqqas" userId="1b3a5f44-9498-4738-8c4e-8127257d744d" providerId="ADAL" clId="{47A5FD95-D490-45EC-95D9-B790786FFF74}" dt="2024-01-28T18:14:35.529" v="6413" actId="1076"/>
          <ac:cxnSpMkLst>
            <pc:docMk/>
            <pc:sldMk cId="2774115992" sldId="359"/>
            <ac:cxnSpMk id="31" creationId="{446BD87C-56B0-6286-AC99-DC60256F7D89}"/>
          </ac:cxnSpMkLst>
        </pc:cxnChg>
        <pc:cxnChg chg="add mod">
          <ac:chgData name="Ali, Syed Waqqas" userId="1b3a5f44-9498-4738-8c4e-8127257d744d" providerId="ADAL" clId="{47A5FD95-D490-45EC-95D9-B790786FFF74}" dt="2024-01-28T18:17:14.855" v="6437"/>
          <ac:cxnSpMkLst>
            <pc:docMk/>
            <pc:sldMk cId="2774115992" sldId="359"/>
            <ac:cxnSpMk id="34" creationId="{9D92DD5C-4FA1-3487-7170-7D3136B8044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17779914" sldId="359"/>
        </pc:sldMkLst>
      </pc:sldChg>
      <pc:sldChg chg="addSp modSp add mod">
        <pc:chgData name="Ali, Syed Waqqas" userId="1b3a5f44-9498-4738-8c4e-8127257d744d" providerId="ADAL" clId="{47A5FD95-D490-45EC-95D9-B790786FFF74}" dt="2024-01-28T18:17:06.074" v="6436" actId="20577"/>
        <pc:sldMkLst>
          <pc:docMk/>
          <pc:sldMk cId="2366625681" sldId="360"/>
        </pc:sldMkLst>
        <pc:spChg chg="mod">
          <ac:chgData name="Ali, Syed Waqqas" userId="1b3a5f44-9498-4738-8c4e-8127257d744d" providerId="ADAL" clId="{47A5FD95-D490-45EC-95D9-B790786FFF74}" dt="2024-01-28T18:15:22.881" v="6423" actId="207"/>
          <ac:spMkLst>
            <pc:docMk/>
            <pc:sldMk cId="2366625681" sldId="36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3" creationId="{035C5F45-78D9-7DB1-78A3-208E9B49F866}"/>
          </ac:spMkLst>
        </pc:spChg>
        <pc:spChg chg="add mod">
          <ac:chgData name="Ali, Syed Waqqas" userId="1b3a5f44-9498-4738-8c4e-8127257d744d" providerId="ADAL" clId="{47A5FD95-D490-45EC-95D9-B790786FFF74}" dt="2024-01-28T18:15:48.140" v="6432" actId="207"/>
          <ac:spMkLst>
            <pc:docMk/>
            <pc:sldMk cId="2366625681" sldId="360"/>
            <ac:spMk id="35" creationId="{48D22C0F-AFBB-476E-1368-8830BE612988}"/>
          </ac:spMkLst>
        </pc:spChg>
        <pc:spChg chg="add mod">
          <ac:chgData name="Ali, Syed Waqqas" userId="1b3a5f44-9498-4738-8c4e-8127257d744d" providerId="ADAL" clId="{47A5FD95-D490-45EC-95D9-B790786FFF74}" dt="2024-01-28T18:17:06.074" v="6436" actId="20577"/>
          <ac:spMkLst>
            <pc:docMk/>
            <pc:sldMk cId="2366625681" sldId="360"/>
            <ac:spMk id="37" creationId="{D3804B28-F95E-06F1-AD92-EFE4C1DB0671}"/>
          </ac:spMkLst>
        </pc:spChg>
        <pc:cxnChg chg="add mod">
          <ac:chgData name="Ali, Syed Waqqas" userId="1b3a5f44-9498-4738-8c4e-8127257d744d" providerId="ADAL" clId="{47A5FD95-D490-45EC-95D9-B790786FFF74}" dt="2024-01-28T18:15:29.658" v="6425" actId="1076"/>
          <ac:cxnSpMkLst>
            <pc:docMk/>
            <pc:sldMk cId="2366625681" sldId="360"/>
            <ac:cxnSpMk id="34" creationId="{466ED4E5-4FB2-63BC-4055-69FC25DF448B}"/>
          </ac:cxnSpMkLst>
        </pc:cxnChg>
        <pc:cxnChg chg="add mod">
          <ac:chgData name="Ali, Syed Waqqas" userId="1b3a5f44-9498-4738-8c4e-8127257d744d" providerId="ADAL" clId="{47A5FD95-D490-45EC-95D9-B790786FFF74}" dt="2024-01-28T18:15:35.861" v="6427" actId="1076"/>
          <ac:cxnSpMkLst>
            <pc:docMk/>
            <pc:sldMk cId="2366625681" sldId="360"/>
            <ac:cxnSpMk id="36" creationId="{8E2B390E-95FA-2D1B-C52B-8F7D8681977D}"/>
          </ac:cxnSpMkLst>
        </pc:cxnChg>
        <pc:cxnChg chg="add mod">
          <ac:chgData name="Ali, Syed Waqqas" userId="1b3a5f44-9498-4738-8c4e-8127257d744d" providerId="ADAL" clId="{47A5FD95-D490-45EC-95D9-B790786FFF74}" dt="2024-01-28T18:17:03.982" v="6434" actId="1076"/>
          <ac:cxnSpMkLst>
            <pc:docMk/>
            <pc:sldMk cId="2366625681" sldId="360"/>
            <ac:cxnSpMk id="38" creationId="{71DECCCC-1138-3553-F51D-DAF8D2163A51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05275185" sldId="360"/>
        </pc:sldMkLst>
      </pc:sldChg>
      <pc:sldChg chg="addSp modSp add mod">
        <pc:chgData name="Ali, Syed Waqqas" userId="1b3a5f44-9498-4738-8c4e-8127257d744d" providerId="ADAL" clId="{47A5FD95-D490-45EC-95D9-B790786FFF74}" dt="2024-01-28T18:17:48.713" v="6493" actId="207"/>
        <pc:sldMkLst>
          <pc:docMk/>
          <pc:sldMk cId="1396923205" sldId="361"/>
        </pc:sldMkLst>
        <pc:spChg chg="mod">
          <ac:chgData name="Ali, Syed Waqqas" userId="1b3a5f44-9498-4738-8c4e-8127257d744d" providerId="ADAL" clId="{47A5FD95-D490-45EC-95D9-B790786FFF74}" dt="2024-01-28T18:17:48.713" v="6493" actId="207"/>
          <ac:spMkLst>
            <pc:docMk/>
            <pc:sldMk cId="1396923205" sldId="3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7:29.288" v="6440"/>
          <ac:spMkLst>
            <pc:docMk/>
            <pc:sldMk cId="1396923205" sldId="361"/>
            <ac:spMk id="12" creationId="{24C6AF56-7BD1-0D85-5CBB-8670870B17C7}"/>
          </ac:spMkLst>
        </pc:spChg>
        <pc:cxnChg chg="add mod">
          <ac:chgData name="Ali, Syed Waqqas" userId="1b3a5f44-9498-4738-8c4e-8127257d744d" providerId="ADAL" clId="{47A5FD95-D490-45EC-95D9-B790786FFF74}" dt="2024-01-28T18:17:29.288" v="6440"/>
          <ac:cxnSpMkLst>
            <pc:docMk/>
            <pc:sldMk cId="1396923205" sldId="361"/>
            <ac:cxnSpMk id="21" creationId="{708324E3-8430-5FD2-746B-858FF4AD70AD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35824811" sldId="361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28243559" sldId="362"/>
        </pc:sldMkLst>
      </pc:sldChg>
      <pc:sldChg chg="addSp delSp modSp add mod">
        <pc:chgData name="Ali, Syed Waqqas" userId="1b3a5f44-9498-4738-8c4e-8127257d744d" providerId="ADAL" clId="{47A5FD95-D490-45EC-95D9-B790786FFF74}" dt="2024-01-28T18:22:08.952" v="6739" actId="14100"/>
        <pc:sldMkLst>
          <pc:docMk/>
          <pc:sldMk cId="3345125127" sldId="362"/>
        </pc:sldMkLst>
        <pc:spChg chg="mod">
          <ac:chgData name="Ali, Syed Waqqas" userId="1b3a5f44-9498-4738-8c4e-8127257d744d" providerId="ADAL" clId="{47A5FD95-D490-45EC-95D9-B790786FFF74}" dt="2024-01-28T18:18:18.515" v="6520" actId="20577"/>
          <ac:spMkLst>
            <pc:docMk/>
            <pc:sldMk cId="3345125127" sldId="362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47A5FD95-D490-45EC-95D9-B790786FFF74}" dt="2024-01-28T18:20:23.014" v="6616" actId="478"/>
          <ac:spMkLst>
            <pc:docMk/>
            <pc:sldMk cId="3345125127" sldId="36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18:40.214" v="6532" actId="20577"/>
          <ac:spMkLst>
            <pc:docMk/>
            <pc:sldMk cId="3345125127" sldId="362"/>
            <ac:spMk id="9" creationId="{5382D7DE-2F50-C9C9-A5F1-205C1500B1CA}"/>
          </ac:spMkLst>
        </pc:spChg>
        <pc:spChg chg="add mod">
          <ac:chgData name="Ali, Syed Waqqas" userId="1b3a5f44-9498-4738-8c4e-8127257d744d" providerId="ADAL" clId="{47A5FD95-D490-45EC-95D9-B790786FFF74}" dt="2024-01-28T18:21:41.552" v="6700" actId="20577"/>
          <ac:spMkLst>
            <pc:docMk/>
            <pc:sldMk cId="3345125127" sldId="362"/>
            <ac:spMk id="10" creationId="{30905472-B0DB-F0CC-45B1-65E4C102C9A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1" creationId="{B4A3695A-9562-2A6D-74BD-F896436CBAFE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2" creationId="{A54142B6-7C2A-F4D0-0529-637F3595049A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3" creationId="{33D9E56F-AB1B-F3CB-2776-5E9C55DB59F9}"/>
          </ac:spMkLst>
        </pc:spChg>
        <pc:spChg chg="add mod">
          <ac:chgData name="Ali, Syed Waqqas" userId="1b3a5f44-9498-4738-8c4e-8127257d744d" providerId="ADAL" clId="{47A5FD95-D490-45EC-95D9-B790786FFF74}" dt="2024-01-28T18:19:55.218" v="6608" actId="20577"/>
          <ac:spMkLst>
            <pc:docMk/>
            <pc:sldMk cId="3345125127" sldId="362"/>
            <ac:spMk id="16" creationId="{31C7A600-7041-0F72-E912-A0E782A61523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17" creationId="{86055665-081E-0444-5C9D-DCF420D5284D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1" creationId="{C8C5DC9A-5CF4-7D04-CF9B-B84A47C6F4E4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5" creationId="{88EC8794-D961-E6C7-8EE5-11697F217D4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6" creationId="{90EFD566-CDDD-C359-2B0E-664701ADC52F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7" creationId="{518D30B7-F825-6F97-A2F9-290A1957A3D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8" creationId="{D5582CBE-2137-B36B-021B-97BD45E3E4F5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29" creationId="{9598937C-0374-9E4D-C8F0-00F3DA9D8789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3" creationId="{B29E3F36-C9F6-EB1E-8097-AA6D58872C62}"/>
          </ac:spMkLst>
        </pc:spChg>
        <pc:spChg chg="add mod">
          <ac:chgData name="Ali, Syed Waqqas" userId="1b3a5f44-9498-4738-8c4e-8127257d744d" providerId="ADAL" clId="{47A5FD95-D490-45EC-95D9-B790786FFF74}" dt="2024-01-28T18:19:46.001" v="6604"/>
          <ac:spMkLst>
            <pc:docMk/>
            <pc:sldMk cId="3345125127" sldId="362"/>
            <ac:spMk id="34" creationId="{BD8F3C7D-502E-1942-F140-9B4E57FBA5AF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6" creationId="{A13598C0-AC7B-5250-970F-9E3F895DB30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7" creationId="{FD78F620-304D-1CFD-DBD2-CE6DDCE4AB25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38" creationId="{959BBD6B-8D7C-0AD1-7823-8E4B7F5704A0}"/>
          </ac:spMkLst>
        </pc:spChg>
        <pc:spChg chg="add mod">
          <ac:chgData name="Ali, Syed Waqqas" userId="1b3a5f44-9498-4738-8c4e-8127257d744d" providerId="ADAL" clId="{47A5FD95-D490-45EC-95D9-B790786FFF74}" dt="2024-01-28T18:20:07.905" v="6611" actId="20577"/>
          <ac:spMkLst>
            <pc:docMk/>
            <pc:sldMk cId="3345125127" sldId="362"/>
            <ac:spMk id="41" creationId="{BA40A616-B44E-B295-BB59-7FB28845C8A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2" creationId="{A3761BD6-5DC1-BD3A-C2ED-542917DDDF29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46" creationId="{7D6A8B22-383A-8E80-35C2-5BF9E104FF57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0" creationId="{7FC49C0B-8F1A-C47E-2359-9A1EA621E643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1" creationId="{BA7BA51C-F5F3-59E2-48C5-C338F60DC3F6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2" creationId="{FB1896F8-41BC-BE5A-7F74-DF6EF6601C17}"/>
          </ac:spMkLst>
        </pc:spChg>
        <pc:spChg chg="add mod">
          <ac:chgData name="Ali, Syed Waqqas" userId="1b3a5f44-9498-4738-8c4e-8127257d744d" providerId="ADAL" clId="{47A5FD95-D490-45EC-95D9-B790786FFF74}" dt="2024-01-28T18:20:11.853" v="6613" actId="20577"/>
          <ac:spMkLst>
            <pc:docMk/>
            <pc:sldMk cId="3345125127" sldId="362"/>
            <ac:spMk id="53" creationId="{1494CFE6-6157-395B-678F-5C027B2BCF8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4" creationId="{2A9A1E4B-C7C9-9A16-E83D-18666A321FCC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58" creationId="{622DF84E-A0F6-BC40-8308-05842EC2053C}"/>
          </ac:spMkLst>
        </pc:spChg>
        <pc:spChg chg="add mod">
          <ac:chgData name="Ali, Syed Waqqas" userId="1b3a5f44-9498-4738-8c4e-8127257d744d" providerId="ADAL" clId="{47A5FD95-D490-45EC-95D9-B790786FFF74}" dt="2024-01-28T18:21:13.008" v="6630" actId="1076"/>
          <ac:spMkLst>
            <pc:docMk/>
            <pc:sldMk cId="3345125127" sldId="362"/>
            <ac:spMk id="59" creationId="{26C306F0-9FC8-0797-83AD-61C3E8909774}"/>
          </ac:spMkLst>
        </pc:spChg>
        <pc:spChg chg="add mod">
          <ac:chgData name="Ali, Syed Waqqas" userId="1b3a5f44-9498-4738-8c4e-8127257d744d" providerId="ADAL" clId="{47A5FD95-D490-45EC-95D9-B790786FFF74}" dt="2024-01-28T18:20:04.019" v="6609"/>
          <ac:spMkLst>
            <pc:docMk/>
            <pc:sldMk cId="3345125127" sldId="362"/>
            <ac:spMk id="61" creationId="{122FC619-650D-CEA8-186A-819D7FB7BB1F}"/>
          </ac:spMkLst>
        </pc:spChg>
        <pc:spChg chg="add mod">
          <ac:chgData name="Ali, Syed Waqqas" userId="1b3a5f44-9498-4738-8c4e-8127257d744d" providerId="ADAL" clId="{47A5FD95-D490-45EC-95D9-B790786FFF74}" dt="2024-01-28T18:20:37.849" v="6621" actId="207"/>
          <ac:spMkLst>
            <pc:docMk/>
            <pc:sldMk cId="3345125127" sldId="362"/>
            <ac:spMk id="63" creationId="{4B67EE23-8716-8636-14D1-FEA699FF528E}"/>
          </ac:spMkLst>
        </pc:spChg>
        <pc:spChg chg="add mod">
          <ac:chgData name="Ali, Syed Waqqas" userId="1b3a5f44-9498-4738-8c4e-8127257d744d" providerId="ADAL" clId="{47A5FD95-D490-45EC-95D9-B790786FFF74}" dt="2024-01-28T18:20:21.119" v="6615" actId="1076"/>
          <ac:spMkLst>
            <pc:docMk/>
            <pc:sldMk cId="3345125127" sldId="362"/>
            <ac:spMk id="65" creationId="{ACD38220-F46B-C10E-9227-6C751C7382C2}"/>
          </ac:spMkLst>
        </pc:spChg>
        <pc:spChg chg="add del mod">
          <ac:chgData name="Ali, Syed Waqqas" userId="1b3a5f44-9498-4738-8c4e-8127257d744d" providerId="ADAL" clId="{47A5FD95-D490-45EC-95D9-B790786FFF74}" dt="2024-01-28T18:20:26.251" v="6617" actId="478"/>
          <ac:spMkLst>
            <pc:docMk/>
            <pc:sldMk cId="3345125127" sldId="362"/>
            <ac:spMk id="68" creationId="{0CE4ABBC-633B-B619-633A-DEC502024814}"/>
          </ac:spMkLst>
        </pc:spChg>
        <pc:spChg chg="add mod">
          <ac:chgData name="Ali, Syed Waqqas" userId="1b3a5f44-9498-4738-8c4e-8127257d744d" providerId="ADAL" clId="{47A5FD95-D490-45EC-95D9-B790786FFF74}" dt="2024-01-28T18:21:03.287" v="6627" actId="1076"/>
          <ac:spMkLst>
            <pc:docMk/>
            <pc:sldMk cId="3345125127" sldId="362"/>
            <ac:spMk id="69" creationId="{A9B3C518-7868-E387-8C1B-FEE12CA6E02A}"/>
          </ac:spMkLst>
        </pc:spChg>
        <pc:spChg chg="add mod">
          <ac:chgData name="Ali, Syed Waqqas" userId="1b3a5f44-9498-4738-8c4e-8127257d744d" providerId="ADAL" clId="{47A5FD95-D490-45EC-95D9-B790786FFF74}" dt="2024-01-28T18:22:08.952" v="6739" actId="14100"/>
          <ac:spMkLst>
            <pc:docMk/>
            <pc:sldMk cId="3345125127" sldId="362"/>
            <ac:spMk id="72" creationId="{7112ECCA-51DF-2AB8-F867-3B6AA7EA6391}"/>
          </ac:spMkLst>
        </pc:spChg>
        <pc:spChg chg="add mod">
          <ac:chgData name="Ali, Syed Waqqas" userId="1b3a5f44-9498-4738-8c4e-8127257d744d" providerId="ADAL" clId="{47A5FD95-D490-45EC-95D9-B790786FFF74}" dt="2024-01-28T18:22:06.339" v="6738" actId="1076"/>
          <ac:spMkLst>
            <pc:docMk/>
            <pc:sldMk cId="3345125127" sldId="362"/>
            <ac:spMk id="73" creationId="{E32EFCE3-61A3-888E-C361-7256A82EA0DE}"/>
          </ac:spMkLst>
        </pc:sp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4" creationId="{68F8446F-5FBE-8AE5-9189-07A4F4CFA23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5" creationId="{294488B7-AF50-0A0F-DC69-CFD2E7BD2B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8" creationId="{792EAED4-673A-DBFD-5810-5DC096992F6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19" creationId="{615AB06A-8BCA-D2B9-D303-EEB3383F53E9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0" creationId="{93CE2217-BDAB-A124-6466-FE6F28D8C0E5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2" creationId="{076AEACA-F833-8F6E-6C0D-D0FCCE8B9D4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3" creationId="{6776616B-F7AA-6342-7153-40A0AFE32107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24" creationId="{B2A6C693-A22E-2022-85DC-4C3A18A99886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0" creationId="{18E53571-EB7C-22E0-47A5-EDB3C31A09CD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1" creationId="{E5435C4B-4E65-5293-418F-5E46DE262E1C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2" creationId="{E49BB065-504D-9443-7BB0-A6E91111C95A}"/>
          </ac:cxnSpMkLst>
        </pc:cxnChg>
        <pc:cxnChg chg="add mod">
          <ac:chgData name="Ali, Syed Waqqas" userId="1b3a5f44-9498-4738-8c4e-8127257d744d" providerId="ADAL" clId="{47A5FD95-D490-45EC-95D9-B790786FFF74}" dt="2024-01-28T18:19:46.001" v="6604"/>
          <ac:cxnSpMkLst>
            <pc:docMk/>
            <pc:sldMk cId="3345125127" sldId="362"/>
            <ac:cxnSpMk id="35" creationId="{F5B43D3D-4373-42B9-51E7-04CF89EEB78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39" creationId="{B8CF32E2-1749-AD2B-B841-49792E9A69F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0" creationId="{55A6357B-2C16-59D4-3310-9F2A11F4E13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3" creationId="{A14970C4-32F3-B1C6-07A0-D3B9C15F0720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4" creationId="{72A7CB64-5E0D-D664-D29D-4F9FED01CA77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5" creationId="{E32DBCB5-D0AA-4283-6971-0EA57EB22C23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7" creationId="{CDD9D328-BD82-CE31-FCC4-9598B34EFE14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8" creationId="{7964DEEC-8A7E-54F9-1B8D-084F2E368F7D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49" creationId="{B1468F5E-1762-B324-1456-F1D384C61429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5" creationId="{970699F0-D2E0-CC99-03F0-01A7ABB58E98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6" creationId="{E1237505-B8D1-9DDD-A0CA-3EFD9C90E90E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57" creationId="{FDB5D954-0F3D-42BC-3ABE-32E11348A7DE}"/>
          </ac:cxnSpMkLst>
        </pc:cxnChg>
        <pc:cxnChg chg="add mod">
          <ac:chgData name="Ali, Syed Waqqas" userId="1b3a5f44-9498-4738-8c4e-8127257d744d" providerId="ADAL" clId="{47A5FD95-D490-45EC-95D9-B790786FFF74}" dt="2024-01-28T18:21:13.008" v="6630" actId="1076"/>
          <ac:cxnSpMkLst>
            <pc:docMk/>
            <pc:sldMk cId="3345125127" sldId="362"/>
            <ac:cxnSpMk id="60" creationId="{D52B7AAE-C238-CA04-1B30-7613FAC0B52F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2" creationId="{F07418BC-3A60-8354-C5B6-A2C6A7C8075A}"/>
          </ac:cxnSpMkLst>
        </pc:cxnChg>
        <pc:cxnChg chg="add mod">
          <ac:chgData name="Ali, Syed Waqqas" userId="1b3a5f44-9498-4738-8c4e-8127257d744d" providerId="ADAL" clId="{47A5FD95-D490-45EC-95D9-B790786FFF74}" dt="2024-01-28T18:20:04.019" v="6609"/>
          <ac:cxnSpMkLst>
            <pc:docMk/>
            <pc:sldMk cId="3345125127" sldId="362"/>
            <ac:cxnSpMk id="64" creationId="{97E08159-6D4E-04A9-EA05-5FCD249F9478}"/>
          </ac:cxnSpMkLst>
        </pc:cxnChg>
        <pc:cxnChg chg="add mod">
          <ac:chgData name="Ali, Syed Waqqas" userId="1b3a5f44-9498-4738-8c4e-8127257d744d" providerId="ADAL" clId="{47A5FD95-D490-45EC-95D9-B790786FFF74}" dt="2024-01-28T18:20:21.119" v="6615" actId="1076"/>
          <ac:cxnSpMkLst>
            <pc:docMk/>
            <pc:sldMk cId="3345125127" sldId="362"/>
            <ac:cxnSpMk id="66" creationId="{C12174E3-450F-4B71-2981-E420FEC09FEA}"/>
          </ac:cxnSpMkLst>
        </pc:cxnChg>
        <pc:cxnChg chg="add mod">
          <ac:chgData name="Ali, Syed Waqqas" userId="1b3a5f44-9498-4738-8c4e-8127257d744d" providerId="ADAL" clId="{47A5FD95-D490-45EC-95D9-B790786FFF74}" dt="2024-01-28T18:21:01.441" v="6626" actId="14100"/>
          <ac:cxnSpMkLst>
            <pc:docMk/>
            <pc:sldMk cId="3345125127" sldId="362"/>
            <ac:cxnSpMk id="70" creationId="{73F8109C-95B8-4610-0C12-A388535E52A0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017712605" sldId="363"/>
        </pc:sldMkLst>
      </pc:sldChg>
      <pc:sldChg chg="addSp delSp modSp add mod">
        <pc:chgData name="Ali, Syed Waqqas" userId="1b3a5f44-9498-4738-8c4e-8127257d744d" providerId="ADAL" clId="{47A5FD95-D490-45EC-95D9-B790786FFF74}" dt="2024-01-28T18:29:13.360" v="7078" actId="20577"/>
        <pc:sldMkLst>
          <pc:docMk/>
          <pc:sldMk cId="3061477809" sldId="363"/>
        </pc:sldMkLst>
        <pc:spChg chg="mod">
          <ac:chgData name="Ali, Syed Waqqas" userId="1b3a5f44-9498-4738-8c4e-8127257d744d" providerId="ADAL" clId="{47A5FD95-D490-45EC-95D9-B790786FFF74}" dt="2024-01-28T18:23:44.110" v="6775" actId="20577"/>
          <ac:spMkLst>
            <pc:docMk/>
            <pc:sldMk cId="3061477809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29:03.021" v="7072" actId="20577"/>
          <ac:spMkLst>
            <pc:docMk/>
            <pc:sldMk cId="3061477809" sldId="363"/>
            <ac:spMk id="3" creationId="{B3B2A76D-3F08-9C2B-C3E3-4A25DA409F8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3" creationId="{749263FE-6D46-8CCC-3F89-9683206B9899}"/>
          </ac:spMkLst>
        </pc:spChg>
        <pc:spChg chg="mod">
          <ac:chgData name="Ali, Syed Waqqas" userId="1b3a5f44-9498-4738-8c4e-8127257d744d" providerId="ADAL" clId="{47A5FD95-D490-45EC-95D9-B790786FFF74}" dt="2024-01-28T18:24:33.587" v="6784" actId="20577"/>
          <ac:spMkLst>
            <pc:docMk/>
            <pc:sldMk cId="3061477809" sldId="363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5" creationId="{3530DC65-BB51-385E-BEC4-1F22BF2254A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6" creationId="{89235210-5B97-DD98-A0DD-77B5A7B86109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7" creationId="{D1AB42CD-2BB3-7A2E-7E65-D949AD665EE0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28" creationId="{959FE371-6E51-7C5A-96FD-8F02D1DB5351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2" creationId="{C7BE754F-A1D1-A854-0D1C-09EF93EA16E1}"/>
          </ac:spMkLst>
        </pc:spChg>
        <pc:spChg chg="del">
          <ac:chgData name="Ali, Syed Waqqas" userId="1b3a5f44-9498-4738-8c4e-8127257d744d" providerId="ADAL" clId="{47A5FD95-D490-45EC-95D9-B790786FFF74}" dt="2024-01-28T18:24:13.214" v="6777" actId="478"/>
          <ac:spMkLst>
            <pc:docMk/>
            <pc:sldMk cId="3061477809" sldId="363"/>
            <ac:spMk id="33" creationId="{035C5F45-78D9-7DB1-78A3-208E9B49F866}"/>
          </ac:spMkLst>
        </pc:spChg>
        <pc:spChg chg="del">
          <ac:chgData name="Ali, Syed Waqqas" userId="1b3a5f44-9498-4738-8c4e-8127257d744d" providerId="ADAL" clId="{47A5FD95-D490-45EC-95D9-B790786FFF74}" dt="2024-01-28T18:24:15.821" v="6778" actId="478"/>
          <ac:spMkLst>
            <pc:docMk/>
            <pc:sldMk cId="3061477809" sldId="363"/>
            <ac:spMk id="35" creationId="{48D22C0F-AFBB-476E-1368-8830BE612988}"/>
          </ac:spMkLst>
        </pc:spChg>
        <pc:spChg chg="del">
          <ac:chgData name="Ali, Syed Waqqas" userId="1b3a5f44-9498-4738-8c4e-8127257d744d" providerId="ADAL" clId="{47A5FD95-D490-45EC-95D9-B790786FFF74}" dt="2024-01-28T18:24:24.378" v="6780" actId="478"/>
          <ac:spMkLst>
            <pc:docMk/>
            <pc:sldMk cId="3061477809" sldId="363"/>
            <ac:spMk id="37" creationId="{D3804B28-F95E-06F1-AD92-EFE4C1DB0671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39" creationId="{66B066B8-AAA9-0338-AA0A-F5394D4C70D4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0" creationId="{8E7B01CE-A788-182F-1A2F-E3D64A004073}"/>
          </ac:spMkLst>
        </pc:spChg>
        <pc:spChg chg="add mod">
          <ac:chgData name="Ali, Syed Waqqas" userId="1b3a5f44-9498-4738-8c4e-8127257d744d" providerId="ADAL" clId="{47A5FD95-D490-45EC-95D9-B790786FFF74}" dt="2024-01-28T18:24:31.818" v="6782" actId="1076"/>
          <ac:spMkLst>
            <pc:docMk/>
            <pc:sldMk cId="3061477809" sldId="363"/>
            <ac:spMk id="44" creationId="{2DB3D30E-9903-3B0B-AB14-4997C3173953}"/>
          </ac:spMkLst>
        </pc:spChg>
        <pc:spChg chg="add mod">
          <ac:chgData name="Ali, Syed Waqqas" userId="1b3a5f44-9498-4738-8c4e-8127257d744d" providerId="ADAL" clId="{47A5FD95-D490-45EC-95D9-B790786FFF74}" dt="2024-01-28T18:29:08.372" v="7076" actId="20577"/>
          <ac:spMkLst>
            <pc:docMk/>
            <pc:sldMk cId="3061477809" sldId="363"/>
            <ac:spMk id="48" creationId="{BACB7E25-1C7F-DE9D-5F08-FA866A29DF13}"/>
          </ac:spMkLst>
        </pc:spChg>
        <pc:spChg chg="add mod">
          <ac:chgData name="Ali, Syed Waqqas" userId="1b3a5f44-9498-4738-8c4e-8127257d744d" providerId="ADAL" clId="{47A5FD95-D490-45EC-95D9-B790786FFF74}" dt="2024-01-28T18:26:16.063" v="6824" actId="20577"/>
          <ac:spMkLst>
            <pc:docMk/>
            <pc:sldMk cId="3061477809" sldId="363"/>
            <ac:spMk id="49" creationId="{6E30BE5F-3818-F64F-77CA-D0AEF33C9CC3}"/>
          </ac:spMkLst>
        </pc:spChg>
        <pc:spChg chg="add mod">
          <ac:chgData name="Ali, Syed Waqqas" userId="1b3a5f44-9498-4738-8c4e-8127257d744d" providerId="ADAL" clId="{47A5FD95-D490-45EC-95D9-B790786FFF74}" dt="2024-01-28T18:29:13.360" v="7078" actId="20577"/>
          <ac:spMkLst>
            <pc:docMk/>
            <pc:sldMk cId="3061477809" sldId="363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12" creationId="{C9D9DD6F-80D2-C729-1EB1-4397A1E15B69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1" creationId="{A7B9A329-6E53-006E-24B3-8E8D95913CAC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2" creationId="{7C16DD24-FC74-D6AE-F87F-311357C2ACDE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29" creationId="{55F562DC-D7CF-C60C-1CD9-AFB462613E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0" creationId="{17F849E1-BA39-2C70-CEAD-807978310055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1" creationId="{446BD87C-56B0-6286-AC99-DC60256F7D89}"/>
          </ac:cxnSpMkLst>
        </pc:cxnChg>
        <pc:cxnChg chg="del">
          <ac:chgData name="Ali, Syed Waqqas" userId="1b3a5f44-9498-4738-8c4e-8127257d744d" providerId="ADAL" clId="{47A5FD95-D490-45EC-95D9-B790786FFF74}" dt="2024-01-28T18:24:11.408" v="6776" actId="478"/>
          <ac:cxnSpMkLst>
            <pc:docMk/>
            <pc:sldMk cId="3061477809" sldId="363"/>
            <ac:cxnSpMk id="34" creationId="{466ED4E5-4FB2-63BC-4055-69FC25DF448B}"/>
          </ac:cxnSpMkLst>
        </pc:cxnChg>
        <pc:cxnChg chg="del">
          <ac:chgData name="Ali, Syed Waqqas" userId="1b3a5f44-9498-4738-8c4e-8127257d744d" providerId="ADAL" clId="{47A5FD95-D490-45EC-95D9-B790786FFF74}" dt="2024-01-28T18:24:15.821" v="6778" actId="478"/>
          <ac:cxnSpMkLst>
            <pc:docMk/>
            <pc:sldMk cId="3061477809" sldId="363"/>
            <ac:cxnSpMk id="36" creationId="{8E2B390E-95FA-2D1B-C52B-8F7D8681977D}"/>
          </ac:cxnSpMkLst>
        </pc:cxnChg>
        <pc:cxnChg chg="del">
          <ac:chgData name="Ali, Syed Waqqas" userId="1b3a5f44-9498-4738-8c4e-8127257d744d" providerId="ADAL" clId="{47A5FD95-D490-45EC-95D9-B790786FFF74}" dt="2024-01-28T18:24:23.643" v="6779" actId="478"/>
          <ac:cxnSpMkLst>
            <pc:docMk/>
            <pc:sldMk cId="3061477809" sldId="363"/>
            <ac:cxnSpMk id="38" creationId="{71DECCCC-1138-3553-F51D-DAF8D2163A5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1" creationId="{D7CDBC23-401C-7186-C576-925D9CD1F3A1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2" creationId="{2565A107-891C-C0BE-CED5-A9793FDD3139}"/>
          </ac:cxnSpMkLst>
        </pc:cxnChg>
        <pc:cxnChg chg="add mod">
          <ac:chgData name="Ali, Syed Waqqas" userId="1b3a5f44-9498-4738-8c4e-8127257d744d" providerId="ADAL" clId="{47A5FD95-D490-45EC-95D9-B790786FFF74}" dt="2024-01-28T18:24:31.818" v="6782" actId="1076"/>
          <ac:cxnSpMkLst>
            <pc:docMk/>
            <pc:sldMk cId="3061477809" sldId="363"/>
            <ac:cxnSpMk id="43" creationId="{E2751189-F2B1-3ED1-F14F-A036CA5EF3CD}"/>
          </ac:cxnSpMkLst>
        </pc:cxnChg>
        <pc:cxnChg chg="add mod">
          <ac:chgData name="Ali, Syed Waqqas" userId="1b3a5f44-9498-4738-8c4e-8127257d744d" providerId="ADAL" clId="{47A5FD95-D490-45EC-95D9-B790786FFF74}" dt="2024-01-28T18:24:49.849" v="6786" actId="1076"/>
          <ac:cxnSpMkLst>
            <pc:docMk/>
            <pc:sldMk cId="3061477809" sldId="363"/>
            <ac:cxnSpMk id="45" creationId="{214641EB-4F59-FAE1-45EA-FD9EC1872AAC}"/>
          </ac:cxnSpMkLst>
        </pc:cxnChg>
        <pc:cxnChg chg="add mod">
          <ac:chgData name="Ali, Syed Waqqas" userId="1b3a5f44-9498-4738-8c4e-8127257d744d" providerId="ADAL" clId="{47A5FD95-D490-45EC-95D9-B790786FFF74}" dt="2024-01-28T18:24:54.894" v="6788" actId="1076"/>
          <ac:cxnSpMkLst>
            <pc:docMk/>
            <pc:sldMk cId="3061477809" sldId="363"/>
            <ac:cxnSpMk id="46" creationId="{6BDB7A66-9EA1-9560-200F-330A37A58CE1}"/>
          </ac:cxnSpMkLst>
        </pc:cxnChg>
        <pc:cxnChg chg="add mod">
          <ac:chgData name="Ali, Syed Waqqas" userId="1b3a5f44-9498-4738-8c4e-8127257d744d" providerId="ADAL" clId="{47A5FD95-D490-45EC-95D9-B790786FFF74}" dt="2024-01-28T18:24:58.896" v="6790" actId="1076"/>
          <ac:cxnSpMkLst>
            <pc:docMk/>
            <pc:sldMk cId="3061477809" sldId="363"/>
            <ac:cxnSpMk id="47" creationId="{8F31B187-81D7-F0ED-D99A-AFDA99D48D36}"/>
          </ac:cxnSpMkLst>
        </pc:cxnChg>
      </pc:sldChg>
      <pc:sldChg chg="addSp modSp add mod">
        <pc:chgData name="Ali, Syed Waqqas" userId="1b3a5f44-9498-4738-8c4e-8127257d744d" providerId="ADAL" clId="{47A5FD95-D490-45EC-95D9-B790786FFF74}" dt="2024-01-28T18:29:26.263" v="7086" actId="20577"/>
        <pc:sldMkLst>
          <pc:docMk/>
          <pc:sldMk cId="426556849" sldId="364"/>
        </pc:sldMkLst>
        <pc:spChg chg="mod">
          <ac:chgData name="Ali, Syed Waqqas" userId="1b3a5f44-9498-4738-8c4e-8127257d744d" providerId="ADAL" clId="{47A5FD95-D490-45EC-95D9-B790786FFF74}" dt="2024-01-28T18:29:26.263" v="7086" actId="20577"/>
          <ac:spMkLst>
            <pc:docMk/>
            <pc:sldMk cId="426556849" sldId="3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8:26:59.044" v="6863" actId="20577"/>
          <ac:spMkLst>
            <pc:docMk/>
            <pc:sldMk cId="426556849" sldId="364"/>
            <ac:spMk id="12" creationId="{AE7378D3-17B0-3139-494B-E6CE7FD1F75A}"/>
          </ac:spMkLst>
        </pc:spChg>
        <pc:spChg chg="mod">
          <ac:chgData name="Ali, Syed Waqqas" userId="1b3a5f44-9498-4738-8c4e-8127257d744d" providerId="ADAL" clId="{47A5FD95-D490-45EC-95D9-B790786FFF74}" dt="2024-01-28T18:29:23.844" v="7082" actId="6549"/>
          <ac:spMkLst>
            <pc:docMk/>
            <pc:sldMk cId="426556849" sldId="364"/>
            <ac:spMk id="48" creationId="{BACB7E25-1C7F-DE9D-5F08-FA866A29DF13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157126799" sldId="364"/>
        </pc:sldMkLst>
      </pc:sldChg>
      <pc:sldChg chg="delSp modSp add mod">
        <pc:chgData name="Ali, Syed Waqqas" userId="1b3a5f44-9498-4738-8c4e-8127257d744d" providerId="ADAL" clId="{47A5FD95-D490-45EC-95D9-B790786FFF74}" dt="2024-01-28T18:29:55.441" v="7103" actId="20577"/>
        <pc:sldMkLst>
          <pc:docMk/>
          <pc:sldMk cId="931719610" sldId="365"/>
        </pc:sldMkLst>
        <pc:spChg chg="mod">
          <ac:chgData name="Ali, Syed Waqqas" userId="1b3a5f44-9498-4738-8c4e-8127257d744d" providerId="ADAL" clId="{47A5FD95-D490-45EC-95D9-B790786FFF74}" dt="2024-01-28T18:29:52.995" v="7099" actId="20577"/>
          <ac:spMkLst>
            <pc:docMk/>
            <pc:sldMk cId="931719610" sldId="365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29:48.106" v="7095" actId="20577"/>
          <ac:spMkLst>
            <pc:docMk/>
            <pc:sldMk cId="931719610" sldId="365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19.421" v="6876" actId="478"/>
          <ac:spMkLst>
            <pc:docMk/>
            <pc:sldMk cId="931719610" sldId="365"/>
            <ac:spMk id="39" creationId="{66B066B8-AAA9-0338-AA0A-F5394D4C70D4}"/>
          </ac:spMkLst>
        </pc:spChg>
        <pc:spChg chg="del">
          <ac:chgData name="Ali, Syed Waqqas" userId="1b3a5f44-9498-4738-8c4e-8127257d744d" providerId="ADAL" clId="{47A5FD95-D490-45EC-95D9-B790786FFF74}" dt="2024-01-28T18:27:08.492" v="6867" actId="478"/>
          <ac:spMkLst>
            <pc:docMk/>
            <pc:sldMk cId="931719610" sldId="365"/>
            <ac:spMk id="40" creationId="{8E7B01CE-A788-182F-1A2F-E3D64A004073}"/>
          </ac:spMkLst>
        </pc:spChg>
        <pc:spChg chg="mod">
          <ac:chgData name="Ali, Syed Waqqas" userId="1b3a5f44-9498-4738-8c4e-8127257d744d" providerId="ADAL" clId="{47A5FD95-D490-45EC-95D9-B790786FFF74}" dt="2024-01-28T18:27:13.920" v="6873" actId="20577"/>
          <ac:spMkLst>
            <pc:docMk/>
            <pc:sldMk cId="931719610" sldId="365"/>
            <ac:spMk id="44" creationId="{2DB3D30E-9903-3B0B-AB14-4997C3173953}"/>
          </ac:spMkLst>
        </pc:spChg>
        <pc:spChg chg="mod">
          <ac:chgData name="Ali, Syed Waqqas" userId="1b3a5f44-9498-4738-8c4e-8127257d744d" providerId="ADAL" clId="{47A5FD95-D490-45EC-95D9-B790786FFF74}" dt="2024-01-28T18:29:55.441" v="7103" actId="20577"/>
          <ac:spMkLst>
            <pc:docMk/>
            <pc:sldMk cId="931719610" sldId="365"/>
            <ac:spMk id="48" creationId="{BACB7E25-1C7F-DE9D-5F08-FA866A29DF13}"/>
          </ac:spMkLst>
        </pc:spChg>
        <pc:spChg chg="del">
          <ac:chgData name="Ali, Syed Waqqas" userId="1b3a5f44-9498-4738-8c4e-8127257d744d" providerId="ADAL" clId="{47A5FD95-D490-45EC-95D9-B790786FFF74}" dt="2024-01-28T18:27:16.069" v="6874" actId="478"/>
          <ac:spMkLst>
            <pc:docMk/>
            <pc:sldMk cId="931719610" sldId="365"/>
            <ac:spMk id="49" creationId="{6E30BE5F-3818-F64F-77CA-D0AEF33C9CC3}"/>
          </ac:spMkLst>
        </pc:spChg>
        <pc:spChg chg="del">
          <ac:chgData name="Ali, Syed Waqqas" userId="1b3a5f44-9498-4738-8c4e-8127257d744d" providerId="ADAL" clId="{47A5FD95-D490-45EC-95D9-B790786FFF74}" dt="2024-01-28T18:27:09.895" v="6869" actId="478"/>
          <ac:spMkLst>
            <pc:docMk/>
            <pc:sldMk cId="931719610" sldId="365"/>
            <ac:spMk id="50" creationId="{1419B458-9FFE-DBCC-FBC2-41E6A2D39AEB}"/>
          </ac:spMkLst>
        </pc:spChg>
        <pc:cxnChg chg="del">
          <ac:chgData name="Ali, Syed Waqqas" userId="1b3a5f44-9498-4738-8c4e-8127257d744d" providerId="ADAL" clId="{47A5FD95-D490-45EC-95D9-B790786FFF74}" dt="2024-01-28T18:27:07.084" v="6865" actId="478"/>
          <ac:cxnSpMkLst>
            <pc:docMk/>
            <pc:sldMk cId="931719610" sldId="365"/>
            <ac:cxnSpMk id="41" creationId="{D7CDBC23-401C-7186-C576-925D9CD1F3A1}"/>
          </ac:cxnSpMkLst>
        </pc:cxnChg>
        <pc:cxnChg chg="del">
          <ac:chgData name="Ali, Syed Waqqas" userId="1b3a5f44-9498-4738-8c4e-8127257d744d" providerId="ADAL" clId="{47A5FD95-D490-45EC-95D9-B790786FFF74}" dt="2024-01-28T18:27:07.698" v="6866" actId="478"/>
          <ac:cxnSpMkLst>
            <pc:docMk/>
            <pc:sldMk cId="931719610" sldId="365"/>
            <ac:cxnSpMk id="42" creationId="{2565A107-891C-C0BE-CED5-A9793FDD3139}"/>
          </ac:cxnSpMkLst>
        </pc:cxnChg>
        <pc:cxnChg chg="del">
          <ac:chgData name="Ali, Syed Waqqas" userId="1b3a5f44-9498-4738-8c4e-8127257d744d" providerId="ADAL" clId="{47A5FD95-D490-45EC-95D9-B790786FFF74}" dt="2024-01-28T18:27:08.971" v="6868" actId="478"/>
          <ac:cxnSpMkLst>
            <pc:docMk/>
            <pc:sldMk cId="931719610" sldId="365"/>
            <ac:cxnSpMk id="46" creationId="{6BDB7A66-9EA1-9560-200F-330A37A58CE1}"/>
          </ac:cxnSpMkLst>
        </pc:cxnChg>
        <pc:cxnChg chg="del">
          <ac:chgData name="Ali, Syed Waqqas" userId="1b3a5f44-9498-4738-8c4e-8127257d744d" providerId="ADAL" clId="{47A5FD95-D490-45EC-95D9-B790786FFF74}" dt="2024-01-28T18:27:17.001" v="6875" actId="478"/>
          <ac:cxnSpMkLst>
            <pc:docMk/>
            <pc:sldMk cId="931719610" sldId="365"/>
            <ac:cxnSpMk id="47" creationId="{8F31B187-81D7-F0ED-D99A-AFDA99D48D36}"/>
          </ac:cxnSpMkLst>
        </pc:cxn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99072389" sldId="365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810272245" sldId="366"/>
        </pc:sldMkLst>
      </pc:sldChg>
      <pc:sldChg chg="delSp modSp add mod">
        <pc:chgData name="Ali, Syed Waqqas" userId="1b3a5f44-9498-4738-8c4e-8127257d744d" providerId="ADAL" clId="{47A5FD95-D490-45EC-95D9-B790786FFF74}" dt="2024-01-28T18:30:47.378" v="7118" actId="20577"/>
        <pc:sldMkLst>
          <pc:docMk/>
          <pc:sldMk cId="2677206098" sldId="366"/>
        </pc:sldMkLst>
        <pc:spChg chg="mod">
          <ac:chgData name="Ali, Syed Waqqas" userId="1b3a5f44-9498-4738-8c4e-8127257d744d" providerId="ADAL" clId="{47A5FD95-D490-45EC-95D9-B790786FFF74}" dt="2024-01-28T18:30:47.378" v="7118" actId="20577"/>
          <ac:spMkLst>
            <pc:docMk/>
            <pc:sldMk cId="2677206098" sldId="366"/>
            <ac:spMk id="3" creationId="{B3B2A76D-3F08-9C2B-C3E3-4A25DA409F80}"/>
          </ac:spMkLst>
        </pc:spChg>
        <pc:spChg chg="mod">
          <ac:chgData name="Ali, Syed Waqqas" userId="1b3a5f44-9498-4738-8c4e-8127257d744d" providerId="ADAL" clId="{47A5FD95-D490-45EC-95D9-B790786FFF74}" dt="2024-01-28T18:30:02.943" v="7110" actId="20577"/>
          <ac:spMkLst>
            <pc:docMk/>
            <pc:sldMk cId="2677206098" sldId="366"/>
            <ac:spMk id="12" creationId="{AE7378D3-17B0-3139-494B-E6CE7FD1F75A}"/>
          </ac:spMkLst>
        </pc:spChg>
        <pc:spChg chg="del">
          <ac:chgData name="Ali, Syed Waqqas" userId="1b3a5f44-9498-4738-8c4e-8127257d744d" providerId="ADAL" clId="{47A5FD95-D490-45EC-95D9-B790786FFF74}" dt="2024-01-28T18:27:35.510" v="6893" actId="478"/>
          <ac:spMkLst>
            <pc:docMk/>
            <pc:sldMk cId="2677206098" sldId="366"/>
            <ac:spMk id="16" creationId="{B01794B4-4788-C509-855C-3566F43C75B4}"/>
          </ac:spMkLst>
        </pc:spChg>
        <pc:spChg chg="del">
          <ac:chgData name="Ali, Syed Waqqas" userId="1b3a5f44-9498-4738-8c4e-8127257d744d" providerId="ADAL" clId="{47A5FD95-D490-45EC-95D9-B790786FFF74}" dt="2024-01-28T18:27:39.040" v="6896" actId="478"/>
          <ac:spMkLst>
            <pc:docMk/>
            <pc:sldMk cId="2677206098" sldId="366"/>
            <ac:spMk id="17" creationId="{6AD88895-DD04-16AE-5149-356A95D9F07D}"/>
          </ac:spMkLst>
        </pc:spChg>
        <pc:spChg chg="mod">
          <ac:chgData name="Ali, Syed Waqqas" userId="1b3a5f44-9498-4738-8c4e-8127257d744d" providerId="ADAL" clId="{47A5FD95-D490-45EC-95D9-B790786FFF74}" dt="2024-01-28T18:30:07.135" v="7114" actId="20577"/>
          <ac:spMkLst>
            <pc:docMk/>
            <pc:sldMk cId="2677206098" sldId="366"/>
            <ac:spMk id="24" creationId="{8D1E682E-56B9-52D5-27E8-48F0608A599A}"/>
          </ac:spMkLst>
        </pc:spChg>
        <pc:spChg chg="del">
          <ac:chgData name="Ali, Syed Waqqas" userId="1b3a5f44-9498-4738-8c4e-8127257d744d" providerId="ADAL" clId="{47A5FD95-D490-45EC-95D9-B790786FFF74}" dt="2024-01-28T18:27:33.217" v="6891" actId="478"/>
          <ac:spMkLst>
            <pc:docMk/>
            <pc:sldMk cId="2677206098" sldId="366"/>
            <ac:spMk id="44" creationId="{2DB3D30E-9903-3B0B-AB14-4997C3173953}"/>
          </ac:spMkLst>
        </pc:spChg>
        <pc:spChg chg="del">
          <ac:chgData name="Ali, Syed Waqqas" userId="1b3a5f44-9498-4738-8c4e-8127257d744d" providerId="ADAL" clId="{47A5FD95-D490-45EC-95D9-B790786FFF74}" dt="2024-01-28T18:27:41.925" v="6898" actId="478"/>
          <ac:spMkLst>
            <pc:docMk/>
            <pc:sldMk cId="2677206098" sldId="366"/>
            <ac:spMk id="48" creationId="{BACB7E25-1C7F-DE9D-5F08-FA866A29DF13}"/>
          </ac:spMkLst>
        </pc:spChg>
        <pc:cxnChg chg="del">
          <ac:chgData name="Ali, Syed Waqqas" userId="1b3a5f44-9498-4738-8c4e-8127257d744d" providerId="ADAL" clId="{47A5FD95-D490-45EC-95D9-B790786FFF74}" dt="2024-01-28T18:27:36.087" v="6894" actId="478"/>
          <ac:cxnSpMkLst>
            <pc:docMk/>
            <pc:sldMk cId="2677206098" sldId="366"/>
            <ac:cxnSpMk id="18" creationId="{78F00BC4-464A-8367-9133-015872F06A7A}"/>
          </ac:cxnSpMkLst>
        </pc:cxnChg>
        <pc:cxnChg chg="del">
          <ac:chgData name="Ali, Syed Waqqas" userId="1b3a5f44-9498-4738-8c4e-8127257d744d" providerId="ADAL" clId="{47A5FD95-D490-45EC-95D9-B790786FFF74}" dt="2024-01-28T18:27:37.071" v="6895" actId="478"/>
          <ac:cxnSpMkLst>
            <pc:docMk/>
            <pc:sldMk cId="2677206098" sldId="366"/>
            <ac:cxnSpMk id="19" creationId="{E084D109-DF36-4522-59FC-F001A84A1029}"/>
          </ac:cxnSpMkLst>
        </pc:cxnChg>
        <pc:cxnChg chg="del">
          <ac:chgData name="Ali, Syed Waqqas" userId="1b3a5f44-9498-4738-8c4e-8127257d744d" providerId="ADAL" clId="{47A5FD95-D490-45EC-95D9-B790786FFF74}" dt="2024-01-28T18:27:33.979" v="6892" actId="478"/>
          <ac:cxnSpMkLst>
            <pc:docMk/>
            <pc:sldMk cId="2677206098" sldId="366"/>
            <ac:cxnSpMk id="43" creationId="{E2751189-F2B1-3ED1-F14F-A036CA5EF3CD}"/>
          </ac:cxnSpMkLst>
        </pc:cxnChg>
        <pc:cxnChg chg="del">
          <ac:chgData name="Ali, Syed Waqqas" userId="1b3a5f44-9498-4738-8c4e-8127257d744d" providerId="ADAL" clId="{47A5FD95-D490-45EC-95D9-B790786FFF74}" dt="2024-01-28T18:27:39.580" v="6897" actId="478"/>
          <ac:cxnSpMkLst>
            <pc:docMk/>
            <pc:sldMk cId="2677206098" sldId="366"/>
            <ac:cxnSpMk id="45" creationId="{214641EB-4F59-FAE1-45EA-FD9EC1872AAC}"/>
          </ac:cxnSpMkLst>
        </pc:cxnChg>
      </pc:sldChg>
      <pc:sldChg chg="modSp add mod">
        <pc:chgData name="Ali, Syed Waqqas" userId="1b3a5f44-9498-4738-8c4e-8127257d744d" providerId="ADAL" clId="{47A5FD95-D490-45EC-95D9-B790786FFF74}" dt="2024-01-28T18:41:16.684" v="7268" actId="20577"/>
        <pc:sldMkLst>
          <pc:docMk/>
          <pc:sldMk cId="3528446812" sldId="367"/>
        </pc:sldMkLst>
        <pc:spChg chg="mod">
          <ac:chgData name="Ali, Syed Waqqas" userId="1b3a5f44-9498-4738-8c4e-8127257d744d" providerId="ADAL" clId="{47A5FD95-D490-45EC-95D9-B790786FFF74}" dt="2024-01-28T18:27:58.169" v="6931" actId="20577"/>
          <ac:spMkLst>
            <pc:docMk/>
            <pc:sldMk cId="3528446812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1:16.684" v="7268" actId="20577"/>
          <ac:spMkLst>
            <pc:docMk/>
            <pc:sldMk cId="3528446812" sldId="36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69434994" sldId="367"/>
        </pc:sldMkLst>
      </pc:sldChg>
      <pc:sldChg chg="modSp add mod">
        <pc:chgData name="Ali, Syed Waqqas" userId="1b3a5f44-9498-4738-8c4e-8127257d744d" providerId="ADAL" clId="{47A5FD95-D490-45EC-95D9-B790786FFF74}" dt="2024-01-28T18:43:34.988" v="7611" actId="20577"/>
        <pc:sldMkLst>
          <pc:docMk/>
          <pc:sldMk cId="1064371886" sldId="368"/>
        </pc:sldMkLst>
        <pc:spChg chg="mod">
          <ac:chgData name="Ali, Syed Waqqas" userId="1b3a5f44-9498-4738-8c4e-8127257d744d" providerId="ADAL" clId="{47A5FD95-D490-45EC-95D9-B790786FFF74}" dt="2024-01-28T18:42:24.905" v="7305" actId="20577"/>
          <ac:spMkLst>
            <pc:docMk/>
            <pc:sldMk cId="1064371886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3:34.988" v="7611" actId="20577"/>
          <ac:spMkLst>
            <pc:docMk/>
            <pc:sldMk cId="1064371886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4250881931" sldId="368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7678508" sldId="369"/>
        </pc:sldMkLst>
      </pc:sldChg>
      <pc:sldChg chg="modSp add mod">
        <pc:chgData name="Ali, Syed Waqqas" userId="1b3a5f44-9498-4738-8c4e-8127257d744d" providerId="ADAL" clId="{47A5FD95-D490-45EC-95D9-B790786FFF74}" dt="2024-01-28T18:40:37.011" v="7174" actId="20577"/>
        <pc:sldMkLst>
          <pc:docMk/>
          <pc:sldMk cId="2566097936" sldId="369"/>
        </pc:sldMkLst>
        <pc:spChg chg="mod">
          <ac:chgData name="Ali, Syed Waqqas" userId="1b3a5f44-9498-4738-8c4e-8127257d744d" providerId="ADAL" clId="{47A5FD95-D490-45EC-95D9-B790786FFF74}" dt="2024-01-28T18:40:37.011" v="7174" actId="20577"/>
          <ac:spMkLst>
            <pc:docMk/>
            <pc:sldMk cId="2566097936" sldId="36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6712395" sldId="370"/>
        </pc:sldMkLst>
      </pc:sldChg>
      <pc:sldChg chg="modSp add mod">
        <pc:chgData name="Ali, Syed Waqqas" userId="1b3a5f44-9498-4738-8c4e-8127257d744d" providerId="ADAL" clId="{47A5FD95-D490-45EC-95D9-B790786FFF74}" dt="2024-01-28T18:44:50.455" v="7713" actId="20577"/>
        <pc:sldMkLst>
          <pc:docMk/>
          <pc:sldMk cId="3642618203" sldId="370"/>
        </pc:sldMkLst>
        <pc:spChg chg="mod">
          <ac:chgData name="Ali, Syed Waqqas" userId="1b3a5f44-9498-4738-8c4e-8127257d744d" providerId="ADAL" clId="{47A5FD95-D490-45EC-95D9-B790786FFF74}" dt="2024-01-28T18:44:50.455" v="7713" actId="20577"/>
          <ac:spMkLst>
            <pc:docMk/>
            <pc:sldMk cId="3642618203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727919017" sldId="371"/>
        </pc:sldMkLst>
      </pc:sldChg>
      <pc:sldChg chg="modSp add mod">
        <pc:chgData name="Ali, Syed Waqqas" userId="1b3a5f44-9498-4738-8c4e-8127257d744d" providerId="ADAL" clId="{47A5FD95-D490-45EC-95D9-B790786FFF74}" dt="2024-01-28T18:46:51.066" v="7953" actId="6549"/>
        <pc:sldMkLst>
          <pc:docMk/>
          <pc:sldMk cId="4269564070" sldId="371"/>
        </pc:sldMkLst>
        <pc:spChg chg="mod">
          <ac:chgData name="Ali, Syed Waqqas" userId="1b3a5f44-9498-4738-8c4e-8127257d744d" providerId="ADAL" clId="{47A5FD95-D490-45EC-95D9-B790786FFF74}" dt="2024-01-28T18:46:51.066" v="7953" actId="6549"/>
          <ac:spMkLst>
            <pc:docMk/>
            <pc:sldMk cId="4269564070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563694675" sldId="372"/>
        </pc:sldMkLst>
      </pc:sldChg>
      <pc:sldChg chg="modSp add mod">
        <pc:chgData name="Ali, Syed Waqqas" userId="1b3a5f44-9498-4738-8c4e-8127257d744d" providerId="ADAL" clId="{47A5FD95-D490-45EC-95D9-B790786FFF74}" dt="2024-01-28T18:46:00.612" v="7819" actId="20577"/>
        <pc:sldMkLst>
          <pc:docMk/>
          <pc:sldMk cId="4255467814" sldId="372"/>
        </pc:sldMkLst>
        <pc:spChg chg="mod">
          <ac:chgData name="Ali, Syed Waqqas" userId="1b3a5f44-9498-4738-8c4e-8127257d744d" providerId="ADAL" clId="{47A5FD95-D490-45EC-95D9-B790786FFF74}" dt="2024-01-28T18:46:00.612" v="7819" actId="20577"/>
          <ac:spMkLst>
            <pc:docMk/>
            <pc:sldMk cId="4255467814" sldId="37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47:06.495" v="7991" actId="20577"/>
        <pc:sldMkLst>
          <pc:docMk/>
          <pc:sldMk cId="459013536" sldId="373"/>
        </pc:sldMkLst>
        <pc:spChg chg="mod">
          <ac:chgData name="Ali, Syed Waqqas" userId="1b3a5f44-9498-4738-8c4e-8127257d744d" providerId="ADAL" clId="{47A5FD95-D490-45EC-95D9-B790786FFF74}" dt="2024-01-28T18:47:06.495" v="7991" actId="20577"/>
          <ac:spMkLst>
            <pc:docMk/>
            <pc:sldMk cId="459013536" sldId="37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984154689" sldId="373"/>
        </pc:sldMkLst>
      </pc:sldChg>
      <pc:sldChg chg="modSp add mod">
        <pc:chgData name="Ali, Syed Waqqas" userId="1b3a5f44-9498-4738-8c4e-8127257d744d" providerId="ADAL" clId="{47A5FD95-D490-45EC-95D9-B790786FFF74}" dt="2024-01-28T18:49:11.200" v="8325" actId="20577"/>
        <pc:sldMkLst>
          <pc:docMk/>
          <pc:sldMk cId="1916037703" sldId="374"/>
        </pc:sldMkLst>
        <pc:spChg chg="mod">
          <ac:chgData name="Ali, Syed Waqqas" userId="1b3a5f44-9498-4738-8c4e-8127257d744d" providerId="ADAL" clId="{47A5FD95-D490-45EC-95D9-B790786FFF74}" dt="2024-01-28T18:47:47.382" v="8014" actId="403"/>
          <ac:spMkLst>
            <pc:docMk/>
            <pc:sldMk cId="1916037703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49:11.200" v="8325" actId="20577"/>
          <ac:spMkLst>
            <pc:docMk/>
            <pc:sldMk cId="1916037703" sldId="37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852942467" sldId="374"/>
        </pc:sldMkLst>
      </pc:sldChg>
      <pc:sldChg chg="modSp add mod">
        <pc:chgData name="Ali, Syed Waqqas" userId="1b3a5f44-9498-4738-8c4e-8127257d744d" providerId="ADAL" clId="{47A5FD95-D490-45EC-95D9-B790786FFF74}" dt="2024-01-28T18:53:10.211" v="8601" actId="20577"/>
        <pc:sldMkLst>
          <pc:docMk/>
          <pc:sldMk cId="1902631804" sldId="375"/>
        </pc:sldMkLst>
        <pc:spChg chg="mod">
          <ac:chgData name="Ali, Syed Waqqas" userId="1b3a5f44-9498-4738-8c4e-8127257d744d" providerId="ADAL" clId="{47A5FD95-D490-45EC-95D9-B790786FFF74}" dt="2024-01-28T18:53:10.211" v="8601" actId="20577"/>
          <ac:spMkLst>
            <pc:docMk/>
            <pc:sldMk cId="1902631804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921278543" sldId="375"/>
        </pc:sldMkLst>
      </pc:sldChg>
      <pc:sldChg chg="modSp add mod">
        <pc:chgData name="Ali, Syed Waqqas" userId="1b3a5f44-9498-4738-8c4e-8127257d744d" providerId="ADAL" clId="{47A5FD95-D490-45EC-95D9-B790786FFF74}" dt="2024-01-28T18:53:21.478" v="8611" actId="27636"/>
        <pc:sldMkLst>
          <pc:docMk/>
          <pc:sldMk cId="261071876" sldId="376"/>
        </pc:sldMkLst>
        <pc:spChg chg="mod">
          <ac:chgData name="Ali, Syed Waqqas" userId="1b3a5f44-9498-4738-8c4e-8127257d744d" providerId="ADAL" clId="{47A5FD95-D490-45EC-95D9-B790786FFF74}" dt="2024-01-28T18:53:21.478" v="8611" actId="27636"/>
          <ac:spMkLst>
            <pc:docMk/>
            <pc:sldMk cId="261071876" sldId="37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449519716" sldId="37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781360920" sldId="377"/>
        </pc:sldMkLst>
      </pc:sldChg>
      <pc:sldChg chg="modSp add mod">
        <pc:chgData name="Ali, Syed Waqqas" userId="1b3a5f44-9498-4738-8c4e-8127257d744d" providerId="ADAL" clId="{47A5FD95-D490-45EC-95D9-B790786FFF74}" dt="2024-01-28T18:57:01.435" v="8993" actId="20577"/>
        <pc:sldMkLst>
          <pc:docMk/>
          <pc:sldMk cId="1010184070" sldId="377"/>
        </pc:sldMkLst>
        <pc:spChg chg="mod">
          <ac:chgData name="Ali, Syed Waqqas" userId="1b3a5f44-9498-4738-8c4e-8127257d744d" providerId="ADAL" clId="{47A5FD95-D490-45EC-95D9-B790786FFF74}" dt="2024-01-28T18:57:01.435" v="8993" actId="20577"/>
          <ac:spMkLst>
            <pc:docMk/>
            <pc:sldMk cId="101018407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6:49.061" v="8974" actId="2711"/>
          <ac:spMkLst>
            <pc:docMk/>
            <pc:sldMk cId="101018407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8:57:14.257" v="9076" actId="20577"/>
        <pc:sldMkLst>
          <pc:docMk/>
          <pc:sldMk cId="1128182627" sldId="378"/>
        </pc:sldMkLst>
        <pc:spChg chg="mod">
          <ac:chgData name="Ali, Syed Waqqas" userId="1b3a5f44-9498-4738-8c4e-8127257d744d" providerId="ADAL" clId="{47A5FD95-D490-45EC-95D9-B790786FFF74}" dt="2024-01-28T18:57:14.257" v="9076" actId="20577"/>
          <ac:spMkLst>
            <pc:docMk/>
            <pc:sldMk cId="1128182627" sldId="37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3766653037" sldId="378"/>
        </pc:sldMkLst>
      </pc:sldChg>
      <pc:sldChg chg="modSp add mod">
        <pc:chgData name="Ali, Syed Waqqas" userId="1b3a5f44-9498-4738-8c4e-8127257d744d" providerId="ADAL" clId="{47A5FD95-D490-45EC-95D9-B790786FFF74}" dt="2024-01-28T18:58:12.731" v="9276" actId="20577"/>
        <pc:sldMkLst>
          <pc:docMk/>
          <pc:sldMk cId="7645743" sldId="379"/>
        </pc:sldMkLst>
        <pc:spChg chg="mod">
          <ac:chgData name="Ali, Syed Waqqas" userId="1b3a5f44-9498-4738-8c4e-8127257d744d" providerId="ADAL" clId="{47A5FD95-D490-45EC-95D9-B790786FFF74}" dt="2024-01-28T18:57:37.667" v="9097" actId="403"/>
          <ac:spMkLst>
            <pc:docMk/>
            <pc:sldMk cId="7645743" sldId="37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8:12.731" v="9276" actId="20577"/>
          <ac:spMkLst>
            <pc:docMk/>
            <pc:sldMk cId="7645743" sldId="37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59259375" sldId="379"/>
        </pc:sldMkLst>
      </pc:sldChg>
      <pc:sldChg chg="modSp add mod">
        <pc:chgData name="Ali, Syed Waqqas" userId="1b3a5f44-9498-4738-8c4e-8127257d744d" providerId="ADAL" clId="{47A5FD95-D490-45EC-95D9-B790786FFF74}" dt="2024-01-28T18:58:30.189" v="9289" actId="20577"/>
        <pc:sldMkLst>
          <pc:docMk/>
          <pc:sldMk cId="1181120601" sldId="380"/>
        </pc:sldMkLst>
        <pc:spChg chg="mod">
          <ac:chgData name="Ali, Syed Waqqas" userId="1b3a5f44-9498-4738-8c4e-8127257d744d" providerId="ADAL" clId="{47A5FD95-D490-45EC-95D9-B790786FFF74}" dt="2024-01-28T18:58:30.189" v="9289" actId="20577"/>
          <ac:spMkLst>
            <pc:docMk/>
            <pc:sldMk cId="1181120601" sldId="380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769934401" sldId="380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602905853" sldId="381"/>
        </pc:sldMkLst>
      </pc:sldChg>
      <pc:sldChg chg="modSp add mod">
        <pc:chgData name="Ali, Syed Waqqas" userId="1b3a5f44-9498-4738-8c4e-8127257d744d" providerId="ADAL" clId="{47A5FD95-D490-45EC-95D9-B790786FFF74}" dt="2024-01-28T18:59:52.963" v="9492" actId="20577"/>
        <pc:sldMkLst>
          <pc:docMk/>
          <pc:sldMk cId="2923043488" sldId="381"/>
        </pc:sldMkLst>
        <pc:spChg chg="mod">
          <ac:chgData name="Ali, Syed Waqqas" userId="1b3a5f44-9498-4738-8c4e-8127257d744d" providerId="ADAL" clId="{47A5FD95-D490-45EC-95D9-B790786FFF74}" dt="2024-01-28T18:59:52.963" v="9492" actId="20577"/>
          <ac:spMkLst>
            <pc:docMk/>
            <pc:sldMk cId="2923043488" sldId="381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8:59:06.809" v="9481" actId="20577"/>
          <ac:spMkLst>
            <pc:docMk/>
            <pc:sldMk cId="2923043488" sldId="38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00:29.130" v="9534" actId="22"/>
        <pc:sldMkLst>
          <pc:docMk/>
          <pc:sldMk cId="191326488" sldId="382"/>
        </pc:sldMkLst>
        <pc:spChg chg="mod">
          <ac:chgData name="Ali, Syed Waqqas" userId="1b3a5f44-9498-4738-8c4e-8127257d744d" providerId="ADAL" clId="{47A5FD95-D490-45EC-95D9-B790786FFF74}" dt="2024-01-28T18:59:59.990" v="9533" actId="20577"/>
          <ac:spMkLst>
            <pc:docMk/>
            <pc:sldMk cId="191326488" sldId="382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19:00:29.130" v="9534" actId="22"/>
          <ac:spMkLst>
            <pc:docMk/>
            <pc:sldMk cId="191326488" sldId="382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47A5FD95-D490-45EC-95D9-B790786FFF74}" dt="2024-01-28T19:00:29.130" v="9534" actId="22"/>
          <ac:picMkLst>
            <pc:docMk/>
            <pc:sldMk cId="191326488" sldId="382"/>
            <ac:picMk id="10" creationId="{8AEAD5E2-5484-2757-472D-8BB7DFC11D79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986491755" sldId="383"/>
        </pc:sldMkLst>
      </pc:sldChg>
      <pc:sldChg chg="modSp add mod">
        <pc:chgData name="Ali, Syed Waqqas" userId="1b3a5f44-9498-4738-8c4e-8127257d744d" providerId="ADAL" clId="{47A5FD95-D490-45EC-95D9-B790786FFF74}" dt="2024-01-28T19:03:47.653" v="9828" actId="2711"/>
        <pc:sldMkLst>
          <pc:docMk/>
          <pc:sldMk cId="1984895948" sldId="383"/>
        </pc:sldMkLst>
        <pc:spChg chg="mod">
          <ac:chgData name="Ali, Syed Waqqas" userId="1b3a5f44-9498-4738-8c4e-8127257d744d" providerId="ADAL" clId="{47A5FD95-D490-45EC-95D9-B790786FFF74}" dt="2024-01-28T19:00:55.847" v="9587" actId="20577"/>
          <ac:spMkLst>
            <pc:docMk/>
            <pc:sldMk cId="1984895948" sldId="38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3:47.653" v="9828" actId="2711"/>
          <ac:spMkLst>
            <pc:docMk/>
            <pc:sldMk cId="1984895948" sldId="383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47A5FD95-D490-45EC-95D9-B790786FFF74}" dt="2024-01-28T19:04:11.662" v="9850" actId="47"/>
        <pc:sldMkLst>
          <pc:docMk/>
          <pc:sldMk cId="957155295" sldId="384"/>
        </pc:sldMkLst>
        <pc:spChg chg="mod">
          <ac:chgData name="Ali, Syed Waqqas" userId="1b3a5f44-9498-4738-8c4e-8127257d744d" providerId="ADAL" clId="{47A5FD95-D490-45EC-95D9-B790786FFF74}" dt="2024-01-28T19:03:59.989" v="9845" actId="20577"/>
          <ac:spMkLst>
            <pc:docMk/>
            <pc:sldMk cId="957155295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4:09.269" v="9849" actId="20577"/>
          <ac:spMkLst>
            <pc:docMk/>
            <pc:sldMk cId="957155295" sldId="3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05:48.056" v="10302" actId="2711"/>
        <pc:sldMkLst>
          <pc:docMk/>
          <pc:sldMk cId="2518509692" sldId="384"/>
        </pc:sldMkLst>
        <pc:spChg chg="mod">
          <ac:chgData name="Ali, Syed Waqqas" userId="1b3a5f44-9498-4738-8c4e-8127257d744d" providerId="ADAL" clId="{47A5FD95-D490-45EC-95D9-B790786FFF74}" dt="2024-01-28T19:04:32.197" v="9880" actId="20577"/>
          <ac:spMkLst>
            <pc:docMk/>
            <pc:sldMk cId="2518509692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05:48.056" v="10302" actId="2711"/>
          <ac:spMkLst>
            <pc:docMk/>
            <pc:sldMk cId="2518509692" sldId="38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899813288" sldId="384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690867673" sldId="385"/>
        </pc:sldMkLst>
      </pc:sldChg>
      <pc:sldChg chg="modSp add mod">
        <pc:chgData name="Ali, Syed Waqqas" userId="1b3a5f44-9498-4738-8c4e-8127257d744d" providerId="ADAL" clId="{47A5FD95-D490-45EC-95D9-B790786FFF74}" dt="2024-01-28T19:19:11.994" v="10847" actId="207"/>
        <pc:sldMkLst>
          <pc:docMk/>
          <pc:sldMk cId="2981237693" sldId="385"/>
        </pc:sldMkLst>
        <pc:spChg chg="mod">
          <ac:chgData name="Ali, Syed Waqqas" userId="1b3a5f44-9498-4738-8c4e-8127257d744d" providerId="ADAL" clId="{47A5FD95-D490-45EC-95D9-B790786FFF74}" dt="2024-01-28T19:06:01.965" v="10317" actId="20577"/>
          <ac:spMkLst>
            <pc:docMk/>
            <pc:sldMk cId="2981237693" sldId="385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19:11.994" v="10847" actId="207"/>
          <ac:spMkLst>
            <pc:docMk/>
            <pc:sldMk cId="2981237693" sldId="385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19:21:04.452" v="11052" actId="1076"/>
        <pc:sldMkLst>
          <pc:docMk/>
          <pc:sldMk cId="413465980" sldId="386"/>
        </pc:sldMkLst>
        <pc:spChg chg="mod">
          <ac:chgData name="Ali, Syed Waqqas" userId="1b3a5f44-9498-4738-8c4e-8127257d744d" providerId="ADAL" clId="{47A5FD95-D490-45EC-95D9-B790786FFF74}" dt="2024-01-28T19:20:05.442" v="10879" actId="20577"/>
          <ac:spMkLst>
            <pc:docMk/>
            <pc:sldMk cId="413465980" sldId="386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0:37.690" v="11046" actId="5793"/>
          <ac:spMkLst>
            <pc:docMk/>
            <pc:sldMk cId="413465980" sldId="386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0" creationId="{8A1A4AD0-6685-02D2-AD08-B9230958355C}"/>
          </ac:picMkLst>
        </pc:picChg>
        <pc:picChg chg="add mod">
          <ac:chgData name="Ali, Syed Waqqas" userId="1b3a5f44-9498-4738-8c4e-8127257d744d" providerId="ADAL" clId="{47A5FD95-D490-45EC-95D9-B790786FFF74}" dt="2024-01-28T19:21:04.452" v="11052" actId="1076"/>
          <ac:picMkLst>
            <pc:docMk/>
            <pc:sldMk cId="413465980" sldId="386"/>
            <ac:picMk id="12" creationId="{29FDE71F-FD45-A7AC-E033-E3457F378BF3}"/>
          </ac:picMkLst>
        </pc:picChg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1224374877" sldId="386"/>
        </pc:sldMkLst>
      </pc:sldChg>
      <pc:sldChg chg="del">
        <pc:chgData name="Ali, Syed Waqqas" userId="1b3a5f44-9498-4738-8c4e-8127257d744d" providerId="ADAL" clId="{47A5FD95-D490-45EC-95D9-B790786FFF74}" dt="2024-01-28T15:38:32.126" v="0" actId="47"/>
        <pc:sldMkLst>
          <pc:docMk/>
          <pc:sldMk cId="2987615464" sldId="387"/>
        </pc:sldMkLst>
      </pc:sldChg>
      <pc:sldChg chg="modSp add mod">
        <pc:chgData name="Ali, Syed Waqqas" userId="1b3a5f44-9498-4738-8c4e-8127257d744d" providerId="ADAL" clId="{47A5FD95-D490-45EC-95D9-B790786FFF74}" dt="2024-01-28T19:21:39.597" v="11202" actId="20577"/>
        <pc:sldMkLst>
          <pc:docMk/>
          <pc:sldMk cId="3359645269" sldId="387"/>
        </pc:sldMkLst>
        <pc:spChg chg="mod">
          <ac:chgData name="Ali, Syed Waqqas" userId="1b3a5f44-9498-4738-8c4e-8127257d744d" providerId="ADAL" clId="{47A5FD95-D490-45EC-95D9-B790786FFF74}" dt="2024-01-28T19:21:20.829" v="11073" actId="5793"/>
          <ac:spMkLst>
            <pc:docMk/>
            <pc:sldMk cId="3359645269" sldId="387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1:39.597" v="11202" actId="20577"/>
          <ac:spMkLst>
            <pc:docMk/>
            <pc:sldMk cId="3359645269" sldId="38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3:39.718" v="11667" actId="2711"/>
        <pc:sldMkLst>
          <pc:docMk/>
          <pc:sldMk cId="3643389089" sldId="388"/>
        </pc:sldMkLst>
        <pc:spChg chg="mod">
          <ac:chgData name="Ali, Syed Waqqas" userId="1b3a5f44-9498-4738-8c4e-8127257d744d" providerId="ADAL" clId="{47A5FD95-D490-45EC-95D9-B790786FFF74}" dt="2024-01-28T19:21:47.176" v="11212" actId="20577"/>
          <ac:spMkLst>
            <pc:docMk/>
            <pc:sldMk cId="3643389089" sldId="388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3:39.718" v="11667" actId="2711"/>
          <ac:spMkLst>
            <pc:docMk/>
            <pc:sldMk cId="3643389089" sldId="38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25:27.925" v="12176" actId="20577"/>
        <pc:sldMkLst>
          <pc:docMk/>
          <pc:sldMk cId="523739989" sldId="389"/>
        </pc:sldMkLst>
        <pc:spChg chg="mod">
          <ac:chgData name="Ali, Syed Waqqas" userId="1b3a5f44-9498-4738-8c4e-8127257d744d" providerId="ADAL" clId="{47A5FD95-D490-45EC-95D9-B790786FFF74}" dt="2024-01-28T19:23:50.622" v="11672" actId="20577"/>
          <ac:spMkLst>
            <pc:docMk/>
            <pc:sldMk cId="523739989" sldId="389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25:27.925" v="12176" actId="20577"/>
          <ac:spMkLst>
            <pc:docMk/>
            <pc:sldMk cId="523739989" sldId="389"/>
            <ac:spMk id="3" creationId="{B3B2A76D-3F08-9C2B-C3E3-4A25DA409F80}"/>
          </ac:spMkLst>
        </pc:spChg>
      </pc:sldChg>
      <pc:sldChg chg="addSp delSp modSp add del mod">
        <pc:chgData name="Ali, Syed Waqqas" userId="1b3a5f44-9498-4738-8c4e-8127257d744d" providerId="ADAL" clId="{47A5FD95-D490-45EC-95D9-B790786FFF74}" dt="2024-01-28T19:26:50.227" v="12181" actId="47"/>
        <pc:sldMkLst>
          <pc:docMk/>
          <pc:sldMk cId="3335211610" sldId="390"/>
        </pc:sldMkLst>
        <pc:spChg chg="del">
          <ac:chgData name="Ali, Syed Waqqas" userId="1b3a5f44-9498-4738-8c4e-8127257d744d" providerId="ADAL" clId="{47A5FD95-D490-45EC-95D9-B790786FFF74}" dt="2024-01-28T19:26:03.654" v="12178" actId="22"/>
          <ac:spMkLst>
            <pc:docMk/>
            <pc:sldMk cId="3335211610" sldId="39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47A5FD95-D490-45EC-95D9-B790786FFF74}" dt="2024-01-28T19:26:09.086" v="12179" actId="478"/>
          <ac:spMkLst>
            <pc:docMk/>
            <pc:sldMk cId="3335211610" sldId="390"/>
            <ac:spMk id="12" creationId="{8A4949E1-3E83-A337-2197-7459A7EE2CE2}"/>
          </ac:spMkLst>
        </pc:spChg>
        <pc:picChg chg="add del mod ord">
          <ac:chgData name="Ali, Syed Waqqas" userId="1b3a5f44-9498-4738-8c4e-8127257d744d" providerId="ADAL" clId="{47A5FD95-D490-45EC-95D9-B790786FFF74}" dt="2024-01-28T19:26:09.086" v="12179" actId="478"/>
          <ac:picMkLst>
            <pc:docMk/>
            <pc:sldMk cId="3335211610" sldId="390"/>
            <ac:picMk id="10" creationId="{6B8A42F2-BDF9-A0D4-1D02-53653C2684D6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27:28.775" v="12219" actId="403"/>
        <pc:sldMkLst>
          <pc:docMk/>
          <pc:sldMk cId="900396517" sldId="391"/>
        </pc:sldMkLst>
        <pc:spChg chg="mod">
          <ac:chgData name="Ali, Syed Waqqas" userId="1b3a5f44-9498-4738-8c4e-8127257d744d" providerId="ADAL" clId="{47A5FD95-D490-45EC-95D9-B790786FFF74}" dt="2024-01-28T19:26:53.285" v="12195" actId="20577"/>
          <ac:spMkLst>
            <pc:docMk/>
            <pc:sldMk cId="900396517" sldId="391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27:28.775" v="12219" actId="403"/>
          <ac:spMkLst>
            <pc:docMk/>
            <pc:sldMk cId="900396517" sldId="391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7:00.858" v="12196" actId="22"/>
          <ac:spMkLst>
            <pc:docMk/>
            <pc:sldMk cId="900396517" sldId="391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7:06.968" v="12198" actId="1076"/>
          <ac:picMkLst>
            <pc:docMk/>
            <pc:sldMk cId="900396517" sldId="391"/>
            <ac:picMk id="11" creationId="{638905AA-3838-D993-7E15-45A6D31D5D1B}"/>
          </ac:picMkLst>
        </pc:picChg>
      </pc:sldChg>
      <pc:sldChg chg="add">
        <pc:chgData name="Ali, Syed Waqqas" userId="1b3a5f44-9498-4738-8c4e-8127257d744d" providerId="ADAL" clId="{47A5FD95-D490-45EC-95D9-B790786FFF74}" dt="2024-01-28T19:27:52.679" v="12220"/>
        <pc:sldMkLst>
          <pc:docMk/>
          <pc:sldMk cId="60007333" sldId="392"/>
        </pc:sldMkLst>
      </pc:sldChg>
      <pc:sldChg chg="addSp delSp modSp add mod">
        <pc:chgData name="Ali, Syed Waqqas" userId="1b3a5f44-9498-4738-8c4e-8127257d744d" providerId="ADAL" clId="{47A5FD95-D490-45EC-95D9-B790786FFF74}" dt="2024-01-28T19:29:33.226" v="12243" actId="1076"/>
        <pc:sldMkLst>
          <pc:docMk/>
          <pc:sldMk cId="821601515" sldId="393"/>
        </pc:sldMkLst>
        <pc:spChg chg="mod">
          <ac:chgData name="Ali, Syed Waqqas" userId="1b3a5f44-9498-4738-8c4e-8127257d744d" providerId="ADAL" clId="{47A5FD95-D490-45EC-95D9-B790786FFF74}" dt="2024-01-28T19:29:27.765" v="12241" actId="120"/>
          <ac:spMkLst>
            <pc:docMk/>
            <pc:sldMk cId="821601515" sldId="393"/>
            <ac:spMk id="2" creationId="{7941C4D4-39FE-4935-5E75-41F4E4B94491}"/>
          </ac:spMkLst>
        </pc:spChg>
        <pc:spChg chg="del">
          <ac:chgData name="Ali, Syed Waqqas" userId="1b3a5f44-9498-4738-8c4e-8127257d744d" providerId="ADAL" clId="{47A5FD95-D490-45EC-95D9-B790786FFF74}" dt="2024-01-28T19:29:16.681" v="12237" actId="22"/>
          <ac:spMkLst>
            <pc:docMk/>
            <pc:sldMk cId="821601515" sldId="393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28:24.674" v="12236" actId="22"/>
          <ac:spMkLst>
            <pc:docMk/>
            <pc:sldMk cId="821601515" sldId="393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29:33.226" v="12243" actId="1076"/>
          <ac:picMkLst>
            <pc:docMk/>
            <pc:sldMk cId="821601515" sldId="393"/>
            <ac:picMk id="11" creationId="{8DDB1288-20E8-2C0D-B27E-B98E12CD18A9}"/>
          </ac:picMkLst>
        </pc:picChg>
        <pc:picChg chg="add mod ord">
          <ac:chgData name="Ali, Syed Waqqas" userId="1b3a5f44-9498-4738-8c4e-8127257d744d" providerId="ADAL" clId="{47A5FD95-D490-45EC-95D9-B790786FFF74}" dt="2024-01-28T19:29:20.980" v="12238" actId="14100"/>
          <ac:picMkLst>
            <pc:docMk/>
            <pc:sldMk cId="821601515" sldId="393"/>
            <ac:picMk id="13" creationId="{4E2DE361-B6A8-6634-96EB-EB616175CEA6}"/>
          </ac:picMkLst>
        </pc:picChg>
      </pc:sldChg>
      <pc:sldChg chg="modSp add mod ord">
        <pc:chgData name="Ali, Syed Waqqas" userId="1b3a5f44-9498-4738-8c4e-8127257d744d" providerId="ADAL" clId="{47A5FD95-D490-45EC-95D9-B790786FFF74}" dt="2024-01-28T19:35:57.459" v="12861"/>
        <pc:sldMkLst>
          <pc:docMk/>
          <pc:sldMk cId="3970657082" sldId="394"/>
        </pc:sldMkLst>
        <pc:spChg chg="mod">
          <ac:chgData name="Ali, Syed Waqqas" userId="1b3a5f44-9498-4738-8c4e-8127257d744d" providerId="ADAL" clId="{47A5FD95-D490-45EC-95D9-B790786FFF74}" dt="2024-01-28T19:31:21.593" v="12267" actId="20577"/>
          <ac:spMkLst>
            <pc:docMk/>
            <pc:sldMk cId="3970657082" sldId="394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34:15.100" v="12859" actId="20577"/>
          <ac:spMkLst>
            <pc:docMk/>
            <pc:sldMk cId="3970657082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19:55:08.893" v="13347"/>
        <pc:sldMkLst>
          <pc:docMk/>
          <pc:sldMk cId="4039397574" sldId="395"/>
        </pc:sldMkLst>
        <pc:spChg chg="mod">
          <ac:chgData name="Ali, Syed Waqqas" userId="1b3a5f44-9498-4738-8c4e-8127257d744d" providerId="ADAL" clId="{47A5FD95-D490-45EC-95D9-B790786FFF74}" dt="2024-01-28T19:49:03.573" v="13169" actId="20577"/>
          <ac:spMkLst>
            <pc:docMk/>
            <pc:sldMk cId="4039397574" sldId="395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58.858" v="13344" actId="5793"/>
          <ac:spMkLst>
            <pc:docMk/>
            <pc:sldMk cId="4039397574" sldId="395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19:55:08.893" v="13347"/>
          <ac:spMkLst>
            <pc:docMk/>
            <pc:sldMk cId="4039397574" sldId="395"/>
            <ac:spMk id="4" creationId="{49959AFF-12A6-2BF9-0391-BF2E7E44A9BF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19:55:54.157" v="13351" actId="1076"/>
        <pc:sldMkLst>
          <pc:docMk/>
          <pc:sldMk cId="2637923455" sldId="396"/>
        </pc:sldMkLst>
        <pc:spChg chg="mod">
          <ac:chgData name="Ali, Syed Waqqas" userId="1b3a5f44-9498-4738-8c4e-8127257d744d" providerId="ADAL" clId="{47A5FD95-D490-45EC-95D9-B790786FFF74}" dt="2024-01-28T19:54:56.787" v="13343" actId="5793"/>
          <ac:spMkLst>
            <pc:docMk/>
            <pc:sldMk cId="2637923455" sldId="396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47A5FD95-D490-45EC-95D9-B790786FFF74}" dt="2024-01-28T19:55:47.131" v="13349" actId="22"/>
          <ac:spMkLst>
            <pc:docMk/>
            <pc:sldMk cId="2637923455" sldId="396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55:54.157" v="13351" actId="1076"/>
          <ac:picMkLst>
            <pc:docMk/>
            <pc:sldMk cId="2637923455" sldId="396"/>
            <ac:picMk id="11" creationId="{AD782491-1DA2-ABFD-B881-AAD385DD6C8C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4.237" v="13342" actId="5793"/>
        <pc:sldMkLst>
          <pc:docMk/>
          <pc:sldMk cId="1273725445" sldId="397"/>
        </pc:sldMkLst>
        <pc:spChg chg="mod">
          <ac:chgData name="Ali, Syed Waqqas" userId="1b3a5f44-9498-4738-8c4e-8127257d744d" providerId="ADAL" clId="{47A5FD95-D490-45EC-95D9-B790786FFF74}" dt="2024-01-28T19:54:54.237" v="13342" actId="5793"/>
          <ac:spMkLst>
            <pc:docMk/>
            <pc:sldMk cId="1273725445" sldId="397"/>
            <ac:spMk id="3" creationId="{CD25B33D-4588-828C-A6BD-8326B33B6334}"/>
          </ac:spMkLst>
        </pc:spChg>
        <pc:spChg chg="del">
          <ac:chgData name="Ali, Syed Waqqas" userId="1b3a5f44-9498-4738-8c4e-8127257d744d" providerId="ADAL" clId="{47A5FD95-D490-45EC-95D9-B790786FFF74}" dt="2024-01-28T19:44:31.358" v="13134" actId="22"/>
          <ac:spMkLst>
            <pc:docMk/>
            <pc:sldMk cId="1273725445" sldId="397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47A5FD95-D490-45EC-95D9-B790786FFF74}" dt="2024-01-28T19:44:38.879" v="13136" actId="1076"/>
          <ac:picMkLst>
            <pc:docMk/>
            <pc:sldMk cId="1273725445" sldId="397"/>
            <ac:picMk id="11" creationId="{B0C477DF-98A8-019C-9612-E7FB5D38F8AA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52.459" v="13341" actId="5793"/>
        <pc:sldMkLst>
          <pc:docMk/>
          <pc:sldMk cId="3625473594" sldId="398"/>
        </pc:sldMkLst>
        <pc:spChg chg="mod">
          <ac:chgData name="Ali, Syed Waqqas" userId="1b3a5f44-9498-4738-8c4e-8127257d744d" providerId="ADAL" clId="{47A5FD95-D490-45EC-95D9-B790786FFF74}" dt="2024-01-28T19:54:52.459" v="13341" actId="5793"/>
          <ac:spMkLst>
            <pc:docMk/>
            <pc:sldMk cId="3625473594" sldId="398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47:16.729" v="13143" actId="22"/>
          <ac:spMkLst>
            <pc:docMk/>
            <pc:sldMk cId="3625473594" sldId="398"/>
            <ac:spMk id="10" creationId="{31807A28-346D-45C2-BF66-CD8D042AFE6C}"/>
          </ac:spMkLst>
        </pc:spChg>
        <pc:picChg chg="del">
          <ac:chgData name="Ali, Syed Waqqas" userId="1b3a5f44-9498-4738-8c4e-8127257d744d" providerId="ADAL" clId="{47A5FD95-D490-45EC-95D9-B790786FFF74}" dt="2024-01-28T19:47:03.917" v="13142" actId="478"/>
          <ac:picMkLst>
            <pc:docMk/>
            <pc:sldMk cId="3625473594" sldId="398"/>
            <ac:picMk id="11" creationId="{B0C477DF-98A8-019C-9612-E7FB5D38F8AA}"/>
          </ac:picMkLst>
        </pc:picChg>
        <pc:picChg chg="add mod ord">
          <ac:chgData name="Ali, Syed Waqqas" userId="1b3a5f44-9498-4738-8c4e-8127257d744d" providerId="ADAL" clId="{47A5FD95-D490-45EC-95D9-B790786FFF74}" dt="2024-01-28T19:47:23.742" v="13146" actId="1076"/>
          <ac:picMkLst>
            <pc:docMk/>
            <pc:sldMk cId="3625473594" sldId="398"/>
            <ac:picMk id="13" creationId="{7F38EA17-4083-722D-1897-AA2E9FEDF168}"/>
          </ac:picMkLst>
        </pc:picChg>
      </pc:sldChg>
      <pc:sldChg chg="addSp delSp modSp add mod">
        <pc:chgData name="Ali, Syed Waqqas" userId="1b3a5f44-9498-4738-8c4e-8127257d744d" providerId="ADAL" clId="{47A5FD95-D490-45EC-95D9-B790786FFF74}" dt="2024-01-28T19:54:49.743" v="13340" actId="5793"/>
        <pc:sldMkLst>
          <pc:docMk/>
          <pc:sldMk cId="611721724" sldId="399"/>
        </pc:sldMkLst>
        <pc:spChg chg="mod">
          <ac:chgData name="Ali, Syed Waqqas" userId="1b3a5f44-9498-4738-8c4e-8127257d744d" providerId="ADAL" clId="{47A5FD95-D490-45EC-95D9-B790786FFF74}" dt="2024-01-28T19:50:59.883" v="13173" actId="120"/>
          <ac:spMkLst>
            <pc:docMk/>
            <pc:sldMk cId="611721724" sldId="399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19:54:49.743" v="13340" actId="5793"/>
          <ac:spMkLst>
            <pc:docMk/>
            <pc:sldMk cId="611721724" sldId="399"/>
            <ac:spMk id="3" creationId="{CD25B33D-4588-828C-A6BD-8326B33B6334}"/>
          </ac:spMkLst>
        </pc:spChg>
        <pc:spChg chg="add del mod">
          <ac:chgData name="Ali, Syed Waqqas" userId="1b3a5f44-9498-4738-8c4e-8127257d744d" providerId="ADAL" clId="{47A5FD95-D490-45EC-95D9-B790786FFF74}" dt="2024-01-28T19:50:56.814" v="13172" actId="22"/>
          <ac:spMkLst>
            <pc:docMk/>
            <pc:sldMk cId="611721724" sldId="399"/>
            <ac:spMk id="10" creationId="{44E6F5AC-B3EE-E608-1622-969AFE737D5F}"/>
          </ac:spMkLst>
        </pc:spChg>
        <pc:spChg chg="add del mod">
          <ac:chgData name="Ali, Syed Waqqas" userId="1b3a5f44-9498-4738-8c4e-8127257d744d" providerId="ADAL" clId="{47A5FD95-D490-45EC-95D9-B790786FFF74}" dt="2024-01-28T19:51:23.050" v="13177" actId="22"/>
          <ac:spMkLst>
            <pc:docMk/>
            <pc:sldMk cId="611721724" sldId="399"/>
            <ac:spMk id="15" creationId="{467AB6BB-38B2-9E4C-4ECE-9C4D84B6E96D}"/>
          </ac:spMkLst>
        </pc:spChg>
        <pc:picChg chg="add del mod ord">
          <ac:chgData name="Ali, Syed Waqqas" userId="1b3a5f44-9498-4738-8c4e-8127257d744d" providerId="ADAL" clId="{47A5FD95-D490-45EC-95D9-B790786FFF74}" dt="2024-01-28T19:51:21.531" v="13176" actId="478"/>
          <ac:picMkLst>
            <pc:docMk/>
            <pc:sldMk cId="611721724" sldId="399"/>
            <ac:picMk id="12" creationId="{F31D029B-61BB-9B66-F5FB-3D78A1FAE587}"/>
          </ac:picMkLst>
        </pc:picChg>
        <pc:picChg chg="del">
          <ac:chgData name="Ali, Syed Waqqas" userId="1b3a5f44-9498-4738-8c4e-8127257d744d" providerId="ADAL" clId="{47A5FD95-D490-45EC-95D9-B790786FFF74}" dt="2024-01-28T19:50:55.566" v="13171" actId="478"/>
          <ac:picMkLst>
            <pc:docMk/>
            <pc:sldMk cId="611721724" sldId="399"/>
            <ac:picMk id="13" creationId="{7F38EA17-4083-722D-1897-AA2E9FEDF168}"/>
          </ac:picMkLst>
        </pc:picChg>
        <pc:picChg chg="add mod ord">
          <ac:chgData name="Ali, Syed Waqqas" userId="1b3a5f44-9498-4738-8c4e-8127257d744d" providerId="ADAL" clId="{47A5FD95-D490-45EC-95D9-B790786FFF74}" dt="2024-01-28T19:51:28.808" v="13179" actId="1076"/>
          <ac:picMkLst>
            <pc:docMk/>
            <pc:sldMk cId="611721724" sldId="399"/>
            <ac:picMk id="17" creationId="{D7EC5EF0-08B1-6C40-2DBB-8A803DACFC8F}"/>
          </ac:picMkLst>
        </pc:picChg>
      </pc:sldChg>
      <pc:sldChg chg="modSp add mod">
        <pc:chgData name="Ali, Syed Waqqas" userId="1b3a5f44-9498-4738-8c4e-8127257d744d" providerId="ADAL" clId="{47A5FD95-D490-45EC-95D9-B790786FFF74}" dt="2024-01-28T19:58:07.453" v="13737" actId="20577"/>
        <pc:sldMkLst>
          <pc:docMk/>
          <pc:sldMk cId="3385482506" sldId="400"/>
        </pc:sldMkLst>
        <pc:spChg chg="mod">
          <ac:chgData name="Ali, Syed Waqqas" userId="1b3a5f44-9498-4738-8c4e-8127257d744d" providerId="ADAL" clId="{47A5FD95-D490-45EC-95D9-B790786FFF74}" dt="2024-01-28T19:57:09.956" v="13367" actId="20577"/>
          <ac:spMkLst>
            <pc:docMk/>
            <pc:sldMk cId="3385482506" sldId="400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19:58:07.453" v="13737" actId="20577"/>
          <ac:spMkLst>
            <pc:docMk/>
            <pc:sldMk cId="3385482506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09:21.180" v="13781" actId="20577"/>
        <pc:sldMkLst>
          <pc:docMk/>
          <pc:sldMk cId="1064089630" sldId="401"/>
        </pc:sldMkLst>
        <pc:spChg chg="mod">
          <ac:chgData name="Ali, Syed Waqqas" userId="1b3a5f44-9498-4738-8c4e-8127257d744d" providerId="ADAL" clId="{47A5FD95-D490-45EC-95D9-B790786FFF74}" dt="2024-01-28T20:09:21.180" v="13781" actId="20577"/>
          <ac:spMkLst>
            <pc:docMk/>
            <pc:sldMk cId="1064089630" sldId="40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1:25.145" v="13958" actId="20577"/>
        <pc:sldMkLst>
          <pc:docMk/>
          <pc:sldMk cId="2147645981" sldId="402"/>
        </pc:sldMkLst>
        <pc:spChg chg="mod">
          <ac:chgData name="Ali, Syed Waqqas" userId="1b3a5f44-9498-4738-8c4e-8127257d744d" providerId="ADAL" clId="{47A5FD95-D490-45EC-95D9-B790786FFF74}" dt="2024-01-28T20:11:15.603" v="13913" actId="20577"/>
          <ac:spMkLst>
            <pc:docMk/>
            <pc:sldMk cId="2147645981" sldId="402"/>
            <ac:spMk id="2" creationId="{B5D19C15-72DF-16C9-E8B1-668BC2A4A015}"/>
          </ac:spMkLst>
        </pc:spChg>
        <pc:spChg chg="mod">
          <ac:chgData name="Ali, Syed Waqqas" userId="1b3a5f44-9498-4738-8c4e-8127257d744d" providerId="ADAL" clId="{47A5FD95-D490-45EC-95D9-B790786FFF74}" dt="2024-01-28T20:11:25.145" v="13958" actId="20577"/>
          <ac:spMkLst>
            <pc:docMk/>
            <pc:sldMk cId="2147645981" sldId="402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47A5FD95-D490-45EC-95D9-B790786FFF74}" dt="2024-01-28T20:12:23.966" v="13985" actId="20577"/>
        <pc:sldMkLst>
          <pc:docMk/>
          <pc:sldMk cId="4061976635" sldId="403"/>
        </pc:sldMkLst>
        <pc:spChg chg="mod">
          <ac:chgData name="Ali, Syed Waqqas" userId="1b3a5f44-9498-4738-8c4e-8127257d744d" providerId="ADAL" clId="{47A5FD95-D490-45EC-95D9-B790786FFF74}" dt="2024-01-28T20:12:23.966" v="13985" actId="20577"/>
          <ac:spMkLst>
            <pc:docMk/>
            <pc:sldMk cId="4061976635" sldId="40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23.076" v="14478" actId="20577"/>
        <pc:sldMkLst>
          <pc:docMk/>
          <pc:sldMk cId="3499393464" sldId="404"/>
        </pc:sldMkLst>
        <pc:spChg chg="mod">
          <ac:chgData name="Ali, Syed Waqqas" userId="1b3a5f44-9498-4738-8c4e-8127257d744d" providerId="ADAL" clId="{47A5FD95-D490-45EC-95D9-B790786FFF74}" dt="2024-01-28T20:12:37.506" v="13998" actId="20577"/>
          <ac:spMkLst>
            <pc:docMk/>
            <pc:sldMk cId="3499393464" sldId="404"/>
            <ac:spMk id="2" creationId="{7941C4D4-39FE-4935-5E75-41F4E4B94491}"/>
          </ac:spMkLst>
        </pc:spChg>
        <pc:spChg chg="mod">
          <ac:chgData name="Ali, Syed Waqqas" userId="1b3a5f44-9498-4738-8c4e-8127257d744d" providerId="ADAL" clId="{47A5FD95-D490-45EC-95D9-B790786FFF74}" dt="2024-01-28T20:13:09.449" v="14002" actId="20577"/>
          <ac:spMkLst>
            <pc:docMk/>
            <pc:sldMk cId="3499393464" sldId="404"/>
            <ac:spMk id="3" creationId="{CD25B33D-4588-828C-A6BD-8326B33B6334}"/>
          </ac:spMkLst>
        </pc:spChg>
        <pc:spChg chg="mod">
          <ac:chgData name="Ali, Syed Waqqas" userId="1b3a5f44-9498-4738-8c4e-8127257d744d" providerId="ADAL" clId="{47A5FD95-D490-45EC-95D9-B790786FFF74}" dt="2024-01-28T20:16:23.076" v="14478" actId="20577"/>
          <ac:spMkLst>
            <pc:docMk/>
            <pc:sldMk cId="3499393464" sldId="40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3:54.655" v="15218" actId="122"/>
        <pc:sldMkLst>
          <pc:docMk/>
          <pc:sldMk cId="3719132685" sldId="405"/>
        </pc:sldMkLst>
        <pc:spChg chg="mod">
          <ac:chgData name="Ali, Syed Waqqas" userId="1b3a5f44-9498-4738-8c4e-8127257d744d" providerId="ADAL" clId="{47A5FD95-D490-45EC-95D9-B790786FFF74}" dt="2024-01-28T20:23:54.655" v="15218" actId="122"/>
          <ac:spMkLst>
            <pc:docMk/>
            <pc:sldMk cId="3719132685" sldId="405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6:46.314" v="14531" actId="20577"/>
        <pc:sldMkLst>
          <pc:docMk/>
          <pc:sldMk cId="1858192003" sldId="406"/>
        </pc:sldMkLst>
        <pc:spChg chg="mod">
          <ac:chgData name="Ali, Syed Waqqas" userId="1b3a5f44-9498-4738-8c4e-8127257d744d" providerId="ADAL" clId="{47A5FD95-D490-45EC-95D9-B790786FFF74}" dt="2024-01-28T20:16:46.314" v="14531" actId="20577"/>
          <ac:spMkLst>
            <pc:docMk/>
            <pc:sldMk cId="1858192003" sldId="406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7:22.037" v="14615" actId="20577"/>
        <pc:sldMkLst>
          <pc:docMk/>
          <pc:sldMk cId="3611175646" sldId="407"/>
        </pc:sldMkLst>
        <pc:spChg chg="mod">
          <ac:chgData name="Ali, Syed Waqqas" userId="1b3a5f44-9498-4738-8c4e-8127257d744d" providerId="ADAL" clId="{47A5FD95-D490-45EC-95D9-B790786FFF74}" dt="2024-01-28T20:17:22.037" v="14615" actId="20577"/>
          <ac:spMkLst>
            <pc:docMk/>
            <pc:sldMk cId="3611175646" sldId="407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18:21.923" v="14681" actId="207"/>
        <pc:sldMkLst>
          <pc:docMk/>
          <pc:sldMk cId="1628091841" sldId="408"/>
        </pc:sldMkLst>
        <pc:spChg chg="mod">
          <ac:chgData name="Ali, Syed Waqqas" userId="1b3a5f44-9498-4738-8c4e-8127257d744d" providerId="ADAL" clId="{47A5FD95-D490-45EC-95D9-B790786FFF74}" dt="2024-01-28T20:18:21.923" v="14681" actId="207"/>
          <ac:spMkLst>
            <pc:docMk/>
            <pc:sldMk cId="1628091841" sldId="408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24.799" v="14907" actId="207"/>
        <pc:sldMkLst>
          <pc:docMk/>
          <pc:sldMk cId="2787917913" sldId="409"/>
        </pc:sldMkLst>
        <pc:spChg chg="mod">
          <ac:chgData name="Ali, Syed Waqqas" userId="1b3a5f44-9498-4738-8c4e-8127257d744d" providerId="ADAL" clId="{47A5FD95-D490-45EC-95D9-B790786FFF74}" dt="2024-01-28T20:20:24.799" v="14907" actId="207"/>
          <ac:spMkLst>
            <pc:docMk/>
            <pc:sldMk cId="2787917913" sldId="40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0:34.754" v="14908" actId="207"/>
        <pc:sldMkLst>
          <pc:docMk/>
          <pc:sldMk cId="1966503400" sldId="410"/>
        </pc:sldMkLst>
        <pc:spChg chg="mod">
          <ac:chgData name="Ali, Syed Waqqas" userId="1b3a5f44-9498-4738-8c4e-8127257d744d" providerId="ADAL" clId="{47A5FD95-D490-45EC-95D9-B790786FFF74}" dt="2024-01-28T20:20:34.754" v="14908" actId="207"/>
          <ac:spMkLst>
            <pc:docMk/>
            <pc:sldMk cId="1966503400" sldId="41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47A5FD95-D490-45EC-95D9-B790786FFF74}" dt="2024-01-28T20:21:05.195" v="14974" actId="207"/>
        <pc:sldMkLst>
          <pc:docMk/>
          <pc:sldMk cId="7696826" sldId="411"/>
        </pc:sldMkLst>
        <pc:spChg chg="mod">
          <ac:chgData name="Ali, Syed Waqqas" userId="1b3a5f44-9498-4738-8c4e-8127257d744d" providerId="ADAL" clId="{47A5FD95-D490-45EC-95D9-B790786FFF74}" dt="2024-01-28T20:21:05.195" v="14974" actId="207"/>
          <ac:spMkLst>
            <pc:docMk/>
            <pc:sldMk cId="7696826" sldId="411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47A5FD95-D490-45EC-95D9-B790786FFF74}" dt="2024-01-28T20:23:02.331" v="15071" actId="20577"/>
        <pc:sldMkLst>
          <pc:docMk/>
          <pc:sldMk cId="3472757388" sldId="412"/>
        </pc:sldMkLst>
        <pc:spChg chg="mod">
          <ac:chgData name="Ali, Syed Waqqas" userId="1b3a5f44-9498-4738-8c4e-8127257d744d" providerId="ADAL" clId="{47A5FD95-D490-45EC-95D9-B790786FFF74}" dt="2024-01-28T20:21:27.437" v="15020" actId="20577"/>
          <ac:spMkLst>
            <pc:docMk/>
            <pc:sldMk cId="3472757388" sldId="412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47A5FD95-D490-45EC-95D9-B790786FFF74}" dt="2024-01-28T20:23:02.331" v="15071" actId="20577"/>
          <ac:graphicFrameMkLst>
            <pc:docMk/>
            <pc:sldMk cId="3472757388" sldId="412"/>
            <ac:graphicFrameMk id="10" creationId="{54B0C426-2D39-CBCE-C169-C549BA70ACD9}"/>
          </ac:graphicFrameMkLst>
        </pc:graphicFrameChg>
      </pc:sldChg>
      <pc:sldChg chg="modSp add mod">
        <pc:chgData name="Ali, Syed Waqqas" userId="1b3a5f44-9498-4738-8c4e-8127257d744d" providerId="ADAL" clId="{47A5FD95-D490-45EC-95D9-B790786FFF74}" dt="2024-01-28T20:28:15.011" v="16001" actId="207"/>
        <pc:sldMkLst>
          <pc:docMk/>
          <pc:sldMk cId="3787744803" sldId="413"/>
        </pc:sldMkLst>
        <pc:spChg chg="mod">
          <ac:chgData name="Ali, Syed Waqqas" userId="1b3a5f44-9498-4738-8c4e-8127257d744d" providerId="ADAL" clId="{47A5FD95-D490-45EC-95D9-B790786FFF74}" dt="2024-01-28T20:24:36.218" v="15322" actId="5793"/>
          <ac:spMkLst>
            <pc:docMk/>
            <pc:sldMk cId="3787744803" sldId="413"/>
            <ac:spMk id="2" creationId="{0F38800C-8A7D-E150-1D69-4C942110B9A3}"/>
          </ac:spMkLst>
        </pc:spChg>
        <pc:spChg chg="mod">
          <ac:chgData name="Ali, Syed Waqqas" userId="1b3a5f44-9498-4738-8c4e-8127257d744d" providerId="ADAL" clId="{47A5FD95-D490-45EC-95D9-B790786FFF74}" dt="2024-01-28T20:28:15.011" v="16001" actId="207"/>
          <ac:spMkLst>
            <pc:docMk/>
            <pc:sldMk cId="3787744803" sldId="41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47A5FD95-D490-45EC-95D9-B790786FFF74}" dt="2024-01-28T20:28:24.716" v="16002" actId="207"/>
        <pc:sldMkLst>
          <pc:docMk/>
          <pc:sldMk cId="3560334455" sldId="414"/>
        </pc:sldMkLst>
        <pc:spChg chg="mod">
          <ac:chgData name="Ali, Syed Waqqas" userId="1b3a5f44-9498-4738-8c4e-8127257d744d" providerId="ADAL" clId="{47A5FD95-D490-45EC-95D9-B790786FFF74}" dt="2024-01-28T20:28:24.716" v="16002" actId="207"/>
          <ac:spMkLst>
            <pc:docMk/>
            <pc:sldMk cId="3560334455" sldId="41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47A5FD95-D490-45EC-95D9-B790786FFF74}" dt="2024-01-28T20:28:53.502" v="16059" actId="14100"/>
        <pc:sldMkLst>
          <pc:docMk/>
          <pc:sldMk cId="4078652991" sldId="415"/>
        </pc:sldMkLst>
        <pc:spChg chg="mod">
          <ac:chgData name="Ali, Syed Waqqas" userId="1b3a5f44-9498-4738-8c4e-8127257d744d" providerId="ADAL" clId="{47A5FD95-D490-45EC-95D9-B790786FFF74}" dt="2024-01-28T20:28:50.121" v="16058" actId="1035"/>
          <ac:spMkLst>
            <pc:docMk/>
            <pc:sldMk cId="4078652991" sldId="415"/>
            <ac:spMk id="2" creationId="{0F38800C-8A7D-E150-1D69-4C942110B9A3}"/>
          </ac:spMkLst>
        </pc:spChg>
        <pc:spChg chg="del">
          <ac:chgData name="Ali, Syed Waqqas" userId="1b3a5f44-9498-4738-8c4e-8127257d744d" providerId="ADAL" clId="{47A5FD95-D490-45EC-95D9-B790786FFF74}" dt="2024-01-28T20:26:16.214" v="15759" actId="478"/>
          <ac:spMkLst>
            <pc:docMk/>
            <pc:sldMk cId="4078652991" sldId="41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47A5FD95-D490-45EC-95D9-B790786FFF74}" dt="2024-01-28T20:26:19.464" v="15760" actId="22"/>
          <ac:spMkLst>
            <pc:docMk/>
            <pc:sldMk cId="4078652991" sldId="415"/>
            <ac:spMk id="10" creationId="{9D54CDD3-7025-90CF-1DD7-0163CEECFA05}"/>
          </ac:spMkLst>
        </pc:spChg>
        <pc:spChg chg="add mod">
          <ac:chgData name="Ali, Syed Waqqas" userId="1b3a5f44-9498-4738-8c4e-8127257d744d" providerId="ADAL" clId="{47A5FD95-D490-45EC-95D9-B790786FFF74}" dt="2024-01-28T20:27:48.446" v="15999" actId="20577"/>
          <ac:spMkLst>
            <pc:docMk/>
            <pc:sldMk cId="4078652991" sldId="415"/>
            <ac:spMk id="13" creationId="{CA44FA7F-3953-F7A4-DBD4-1A273062D8C4}"/>
          </ac:spMkLst>
        </pc:spChg>
        <pc:picChg chg="add mod ord">
          <ac:chgData name="Ali, Syed Waqqas" userId="1b3a5f44-9498-4738-8c4e-8127257d744d" providerId="ADAL" clId="{47A5FD95-D490-45EC-95D9-B790786FFF74}" dt="2024-01-28T20:28:53.502" v="16059" actId="14100"/>
          <ac:picMkLst>
            <pc:docMk/>
            <pc:sldMk cId="4078652991" sldId="415"/>
            <ac:picMk id="12" creationId="{4FAC1BC5-7CD5-8D2B-8FA5-1443F0AA621D}"/>
          </ac:picMkLst>
        </pc:picChg>
      </pc:sldChg>
    </pc:docChg>
  </pc:docChgLst>
  <pc:docChgLst>
    <pc:chgData name="Ali, Syed Waqqas" userId="1b3a5f44-9498-4738-8c4e-8127257d744d" providerId="ADAL" clId="{E70FF6FB-B165-40EC-B64C-541B33E8F990}"/>
    <pc:docChg chg="undo custSel addSld delSld modSld">
      <pc:chgData name="Ali, Syed Waqqas" userId="1b3a5f44-9498-4738-8c4e-8127257d744d" providerId="ADAL" clId="{E70FF6FB-B165-40EC-B64C-541B33E8F990}" dt="2024-01-25T16:05:45.748" v="10272" actId="20577"/>
      <pc:docMkLst>
        <pc:docMk/>
      </pc:docMkLst>
      <pc:sldChg chg="modSp mod">
        <pc:chgData name="Ali, Syed Waqqas" userId="1b3a5f44-9498-4738-8c4e-8127257d744d" providerId="ADAL" clId="{E70FF6FB-B165-40EC-B64C-541B33E8F990}" dt="2024-01-24T18:06:04.759" v="3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70FF6FB-B165-40EC-B64C-541B33E8F990}" dt="2024-01-24T18:06:04.759" v="3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75649757" sldId="25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10265778" sldId="28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67374830" sldId="29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30273535" sldId="29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13464944" sldId="29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488044186" sldId="29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8649534" sldId="29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30423287" sldId="29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9227236" sldId="29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600404884" sldId="29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3195128" sldId="29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83562324" sldId="29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38157070" sldId="30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31138963" sldId="30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835519670" sldId="30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90179984" sldId="30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29134981" sldId="30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4160832" sldId="30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51643288" sldId="30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259778925" sldId="30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24696896" sldId="30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4937361" sldId="31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745629614" sldId="31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648740992" sldId="31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21725047" sldId="31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9256866" sldId="31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263272667" sldId="31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51986318" sldId="31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041981799" sldId="31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990362366" sldId="31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99750286" sldId="31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685700527" sldId="32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66110595" sldId="321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953433844" sldId="322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112939863" sldId="32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26515380" sldId="325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54371357" sldId="32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162934042" sldId="327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697353793" sldId="328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27188798" sldId="32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9290015" sldId="330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2826630" sldId="331"/>
        </pc:sldMkLst>
      </pc:sldChg>
      <pc:sldChg chg="modSp add mod">
        <pc:chgData name="Ali, Syed Waqqas" userId="1b3a5f44-9498-4738-8c4e-8127257d744d" providerId="ADAL" clId="{E70FF6FB-B165-40EC-B64C-541B33E8F990}" dt="2024-01-25T13:15:54.262" v="145" actId="20577"/>
        <pc:sldMkLst>
          <pc:docMk/>
          <pc:sldMk cId="1177573378" sldId="333"/>
        </pc:sldMkLst>
        <pc:spChg chg="mod">
          <ac:chgData name="Ali, Syed Waqqas" userId="1b3a5f44-9498-4738-8c4e-8127257d744d" providerId="ADAL" clId="{E70FF6FB-B165-40EC-B64C-541B33E8F990}" dt="2024-01-25T13:15:28.938" v="56" actId="20577"/>
          <ac:spMkLst>
            <pc:docMk/>
            <pc:sldMk cId="1177573378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15:54.262" v="145" actId="20577"/>
          <ac:spMkLst>
            <pc:docMk/>
            <pc:sldMk cId="1177573378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101431538" sldId="333"/>
        </pc:sldMkLst>
      </pc:sldChg>
      <pc:sldChg chg="addSp delSp modSp add mod">
        <pc:chgData name="Ali, Syed Waqqas" userId="1b3a5f44-9498-4738-8c4e-8127257d744d" providerId="ADAL" clId="{E70FF6FB-B165-40EC-B64C-541B33E8F990}" dt="2024-01-25T13:18:40.838" v="265" actId="207"/>
        <pc:sldMkLst>
          <pc:docMk/>
          <pc:sldMk cId="976842403" sldId="334"/>
        </pc:sldMkLst>
        <pc:spChg chg="mod">
          <ac:chgData name="Ali, Syed Waqqas" userId="1b3a5f44-9498-4738-8c4e-8127257d744d" providerId="ADAL" clId="{E70FF6FB-B165-40EC-B64C-541B33E8F990}" dt="2024-01-25T13:16:26.893" v="166" actId="20577"/>
          <ac:spMkLst>
            <pc:docMk/>
            <pc:sldMk cId="976842403" sldId="334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17:19.287" v="233" actId="6549"/>
          <ac:spMkLst>
            <pc:docMk/>
            <pc:sldMk cId="976842403" sldId="334"/>
            <ac:spMk id="3" creationId="{CD25B33D-4588-828C-A6BD-8326B33B6334}"/>
          </ac:spMkLst>
        </pc:spChg>
        <pc:spChg chg="del">
          <ac:chgData name="Ali, Syed Waqqas" userId="1b3a5f44-9498-4738-8c4e-8127257d744d" providerId="ADAL" clId="{E70FF6FB-B165-40EC-B64C-541B33E8F990}" dt="2024-01-25T13:16:11.851" v="147" actId="22"/>
          <ac:spMkLst>
            <pc:docMk/>
            <pc:sldMk cId="976842403" sldId="334"/>
            <ac:spMk id="4" creationId="{49959AFF-12A6-2BF9-0391-BF2E7E44A9BF}"/>
          </ac:spMkLst>
        </pc:spChg>
        <pc:spChg chg="add mod ord">
          <ac:chgData name="Ali, Syed Waqqas" userId="1b3a5f44-9498-4738-8c4e-8127257d744d" providerId="ADAL" clId="{E70FF6FB-B165-40EC-B64C-541B33E8F990}" dt="2024-01-25T13:18:40.838" v="265" actId="207"/>
          <ac:spMkLst>
            <pc:docMk/>
            <pc:sldMk cId="976842403" sldId="334"/>
            <ac:spMk id="12" creationId="{FD85E101-A8BB-444F-6C31-9D7B49EDC37E}"/>
          </ac:spMkLst>
        </pc:spChg>
        <pc:spChg chg="add del mod">
          <ac:chgData name="Ali, Syed Waqqas" userId="1b3a5f44-9498-4738-8c4e-8127257d744d" providerId="ADAL" clId="{E70FF6FB-B165-40EC-B64C-541B33E8F990}" dt="2024-01-25T13:18:17.394" v="238" actId="21"/>
          <ac:spMkLst>
            <pc:docMk/>
            <pc:sldMk cId="976842403" sldId="334"/>
            <ac:spMk id="14" creationId="{FA5D7A1D-6EED-116C-24E0-C5934BF23315}"/>
          </ac:spMkLst>
        </pc:spChg>
        <pc:picChg chg="add del mod ord">
          <ac:chgData name="Ali, Syed Waqqas" userId="1b3a5f44-9498-4738-8c4e-8127257d744d" providerId="ADAL" clId="{E70FF6FB-B165-40EC-B64C-541B33E8F990}" dt="2024-01-25T13:18:18.969" v="239" actId="1076"/>
          <ac:picMkLst>
            <pc:docMk/>
            <pc:sldMk cId="976842403" sldId="334"/>
            <ac:picMk id="11" creationId="{B2C4A5A7-385D-D8B6-B02C-F36FA558BDC0}"/>
          </ac:picMkLst>
        </pc:pic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409605237" sldId="33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81419329" sldId="335"/>
        </pc:sldMkLst>
      </pc:sldChg>
      <pc:sldChg chg="modSp add mod">
        <pc:chgData name="Ali, Syed Waqqas" userId="1b3a5f44-9498-4738-8c4e-8127257d744d" providerId="ADAL" clId="{E70FF6FB-B165-40EC-B64C-541B33E8F990}" dt="2024-01-25T13:23:50.736" v="539" actId="20577"/>
        <pc:sldMkLst>
          <pc:docMk/>
          <pc:sldMk cId="2050971883" sldId="335"/>
        </pc:sldMkLst>
        <pc:spChg chg="mod">
          <ac:chgData name="Ali, Syed Waqqas" userId="1b3a5f44-9498-4738-8c4e-8127257d744d" providerId="ADAL" clId="{E70FF6FB-B165-40EC-B64C-541B33E8F990}" dt="2024-01-25T13:19:10.448" v="288" actId="20577"/>
          <ac:spMkLst>
            <pc:docMk/>
            <pc:sldMk cId="205097188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3:50.736" v="539" actId="20577"/>
          <ac:spMkLst>
            <pc:docMk/>
            <pc:sldMk cId="2050971883" sldId="335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32912580" sldId="336"/>
        </pc:sldMkLst>
      </pc:sldChg>
      <pc:sldChg chg="addSp modSp add mod">
        <pc:chgData name="Ali, Syed Waqqas" userId="1b3a5f44-9498-4738-8c4e-8127257d744d" providerId="ADAL" clId="{E70FF6FB-B165-40EC-B64C-541B33E8F990}" dt="2024-01-25T13:23:20.685" v="535" actId="20577"/>
        <pc:sldMkLst>
          <pc:docMk/>
          <pc:sldMk cId="3962205969" sldId="336"/>
        </pc:sldMkLst>
        <pc:spChg chg="mod">
          <ac:chgData name="Ali, Syed Waqqas" userId="1b3a5f44-9498-4738-8c4e-8127257d744d" providerId="ADAL" clId="{E70FF6FB-B165-40EC-B64C-541B33E8F990}" dt="2024-01-25T13:23:20.685" v="535" actId="20577"/>
          <ac:spMkLst>
            <pc:docMk/>
            <pc:sldMk cId="3962205969" sldId="336"/>
            <ac:spMk id="3" creationId="{CD25B33D-4588-828C-A6BD-8326B33B6334}"/>
          </ac:spMkLst>
        </pc:spChg>
        <pc:spChg chg="add mod">
          <ac:chgData name="Ali, Syed Waqqas" userId="1b3a5f44-9498-4738-8c4e-8127257d744d" providerId="ADAL" clId="{E70FF6FB-B165-40EC-B64C-541B33E8F990}" dt="2024-01-25T13:21:16.098" v="350" actId="20577"/>
          <ac:spMkLst>
            <pc:docMk/>
            <pc:sldMk cId="3962205969" sldId="336"/>
            <ac:spMk id="4" creationId="{A39EC1B6-CDE3-8717-C374-77D3C706A695}"/>
          </ac:spMkLst>
        </pc:spChg>
        <pc:spChg chg="add mod">
          <ac:chgData name="Ali, Syed Waqqas" userId="1b3a5f44-9498-4738-8c4e-8127257d744d" providerId="ADAL" clId="{E70FF6FB-B165-40EC-B64C-541B33E8F990}" dt="2024-01-25T13:21:23.076" v="365" actId="20577"/>
          <ac:spMkLst>
            <pc:docMk/>
            <pc:sldMk cId="3962205969" sldId="336"/>
            <ac:spMk id="10" creationId="{50B1AD48-DB12-1103-D28B-853A2F417821}"/>
          </ac:spMkLst>
        </pc:spChg>
        <pc:spChg chg="mod">
          <ac:chgData name="Ali, Syed Waqqas" userId="1b3a5f44-9498-4738-8c4e-8127257d744d" providerId="ADAL" clId="{E70FF6FB-B165-40EC-B64C-541B33E8F990}" dt="2024-01-25T13:20:28.359" v="314" actId="14100"/>
          <ac:spMkLst>
            <pc:docMk/>
            <pc:sldMk cId="3962205969" sldId="336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852373297" sldId="337"/>
        </pc:sldMkLst>
      </pc:sldChg>
      <pc:sldChg chg="modSp add mod">
        <pc:chgData name="Ali, Syed Waqqas" userId="1b3a5f44-9498-4738-8c4e-8127257d744d" providerId="ADAL" clId="{E70FF6FB-B165-40EC-B64C-541B33E8F990}" dt="2024-01-25T13:21:50.207" v="462" actId="313"/>
        <pc:sldMkLst>
          <pc:docMk/>
          <pc:sldMk cId="1904496480" sldId="337"/>
        </pc:sldMkLst>
        <pc:spChg chg="mod">
          <ac:chgData name="Ali, Syed Waqqas" userId="1b3a5f44-9498-4738-8c4e-8127257d744d" providerId="ADAL" clId="{E70FF6FB-B165-40EC-B64C-541B33E8F990}" dt="2024-01-25T13:21:50.207" v="462" actId="313"/>
          <ac:spMkLst>
            <pc:docMk/>
            <pc:sldMk cId="1904496480" sldId="337"/>
            <ac:spMk id="3" creationId="{CD25B33D-4588-828C-A6BD-8326B33B6334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071816239" sldId="338"/>
        </pc:sldMkLst>
      </pc:sldChg>
      <pc:sldChg chg="modSp add mod">
        <pc:chgData name="Ali, Syed Waqqas" userId="1b3a5f44-9498-4738-8c4e-8127257d744d" providerId="ADAL" clId="{E70FF6FB-B165-40EC-B64C-541B33E8F990}" dt="2024-01-25T13:24:23.763" v="574" actId="20577"/>
        <pc:sldMkLst>
          <pc:docMk/>
          <pc:sldMk cId="3523644040" sldId="338"/>
        </pc:sldMkLst>
        <pc:spChg chg="mod">
          <ac:chgData name="Ali, Syed Waqqas" userId="1b3a5f44-9498-4738-8c4e-8127257d744d" providerId="ADAL" clId="{E70FF6FB-B165-40EC-B64C-541B33E8F990}" dt="2024-01-25T13:22:03.116" v="471" actId="313"/>
          <ac:spMkLst>
            <pc:docMk/>
            <pc:sldMk cId="352364404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4:23.763" v="574" actId="20577"/>
          <ac:spMkLst>
            <pc:docMk/>
            <pc:sldMk cId="3523644040" sldId="338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3:22:24.066" v="483" actId="1076"/>
          <ac:spMkLst>
            <pc:docMk/>
            <pc:sldMk cId="3523644040" sldId="338"/>
            <ac:spMk id="12" creationId="{FD85E101-A8BB-444F-6C31-9D7B49EDC37E}"/>
          </ac:spMkLst>
        </pc:spChg>
      </pc:sldChg>
      <pc:sldChg chg="delSp modSp add mod">
        <pc:chgData name="Ali, Syed Waqqas" userId="1b3a5f44-9498-4738-8c4e-8127257d744d" providerId="ADAL" clId="{E70FF6FB-B165-40EC-B64C-541B33E8F990}" dt="2024-01-25T13:26:29.740" v="772" actId="20577"/>
        <pc:sldMkLst>
          <pc:docMk/>
          <pc:sldMk cId="3904457148" sldId="339"/>
        </pc:sldMkLst>
        <pc:spChg chg="mod">
          <ac:chgData name="Ali, Syed Waqqas" userId="1b3a5f44-9498-4738-8c4e-8127257d744d" providerId="ADAL" clId="{E70FF6FB-B165-40EC-B64C-541B33E8F990}" dt="2024-01-25T13:24:52.130" v="579" actId="20577"/>
          <ac:spMkLst>
            <pc:docMk/>
            <pc:sldMk cId="3904457148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3:26:29.740" v="772" actId="20577"/>
          <ac:spMkLst>
            <pc:docMk/>
            <pc:sldMk cId="3904457148" sldId="339"/>
            <ac:spMk id="3" creationId="{CD25B33D-4588-828C-A6BD-8326B33B6334}"/>
          </ac:spMkLst>
        </pc:spChg>
        <pc:spChg chg="del mod">
          <ac:chgData name="Ali, Syed Waqqas" userId="1b3a5f44-9498-4738-8c4e-8127257d744d" providerId="ADAL" clId="{E70FF6FB-B165-40EC-B64C-541B33E8F990}" dt="2024-01-25T13:25:10.873" v="597" actId="478"/>
          <ac:spMkLst>
            <pc:docMk/>
            <pc:sldMk cId="3904457148" sldId="339"/>
            <ac:spMk id="12" creationId="{FD85E101-A8BB-444F-6C31-9D7B49EDC37E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8078888" sldId="339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002241484" sldId="340"/>
        </pc:sldMkLst>
      </pc:sldChg>
      <pc:sldChg chg="modSp add mod">
        <pc:chgData name="Ali, Syed Waqqas" userId="1b3a5f44-9498-4738-8c4e-8127257d744d" providerId="ADAL" clId="{E70FF6FB-B165-40EC-B64C-541B33E8F990}" dt="2024-01-25T13:27:22.519" v="910" actId="403"/>
        <pc:sldMkLst>
          <pc:docMk/>
          <pc:sldMk cId="4233460924" sldId="340"/>
        </pc:sldMkLst>
        <pc:spChg chg="mod">
          <ac:chgData name="Ali, Syed Waqqas" userId="1b3a5f44-9498-4738-8c4e-8127257d744d" providerId="ADAL" clId="{E70FF6FB-B165-40EC-B64C-541B33E8F990}" dt="2024-01-25T13:26:43.711" v="819" actId="20577"/>
          <ac:spMkLst>
            <pc:docMk/>
            <pc:sldMk cId="4233460924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7:22.519" v="910" actId="403"/>
          <ac:spMkLst>
            <pc:docMk/>
            <pc:sldMk cId="4233460924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569551083" sldId="341"/>
        </pc:sldMkLst>
      </pc:sldChg>
      <pc:sldChg chg="addSp modSp add mod">
        <pc:chgData name="Ali, Syed Waqqas" userId="1b3a5f44-9498-4738-8c4e-8127257d744d" providerId="ADAL" clId="{E70FF6FB-B165-40EC-B64C-541B33E8F990}" dt="2024-01-25T13:28:40.855" v="1102" actId="1076"/>
        <pc:sldMkLst>
          <pc:docMk/>
          <pc:sldMk cId="3943524178" sldId="341"/>
        </pc:sldMkLst>
        <pc:spChg chg="mod">
          <ac:chgData name="Ali, Syed Waqqas" userId="1b3a5f44-9498-4738-8c4e-8127257d744d" providerId="ADAL" clId="{E70FF6FB-B165-40EC-B64C-541B33E8F990}" dt="2024-01-25T13:28:11.921" v="1014" actId="20577"/>
          <ac:spMkLst>
            <pc:docMk/>
            <pc:sldMk cId="3943524178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28:27.096" v="1098" actId="20577"/>
          <ac:spMkLst>
            <pc:docMk/>
            <pc:sldMk cId="3943524178" sldId="341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3:28:40.855" v="1102" actId="1076"/>
          <ac:picMkLst>
            <pc:docMk/>
            <pc:sldMk cId="3943524178" sldId="341"/>
            <ac:picMk id="9" creationId="{3A644CAF-191D-2CF2-E620-ECAE52D75DA6}"/>
          </ac:picMkLst>
        </pc:picChg>
      </pc:sldChg>
      <pc:sldChg chg="addSp delSp modSp add mod">
        <pc:chgData name="Ali, Syed Waqqas" userId="1b3a5f44-9498-4738-8c4e-8127257d744d" providerId="ADAL" clId="{E70FF6FB-B165-40EC-B64C-541B33E8F990}" dt="2024-01-25T13:38:54.495" v="1343" actId="27636"/>
        <pc:sldMkLst>
          <pc:docMk/>
          <pc:sldMk cId="1603439046" sldId="342"/>
        </pc:sldMkLst>
        <pc:spChg chg="mod">
          <ac:chgData name="Ali, Syed Waqqas" userId="1b3a5f44-9498-4738-8c4e-8127257d744d" providerId="ADAL" clId="{E70FF6FB-B165-40EC-B64C-541B33E8F990}" dt="2024-01-25T13:38:54.495" v="1343" actId="27636"/>
          <ac:spMkLst>
            <pc:docMk/>
            <pc:sldMk cId="1603439046" sldId="342"/>
            <ac:spMk id="2" creationId="{0F38800C-8A7D-E150-1D69-4C942110B9A3}"/>
          </ac:spMkLst>
        </pc:spChg>
        <pc:spChg chg="del">
          <ac:chgData name="Ali, Syed Waqqas" userId="1b3a5f44-9498-4738-8c4e-8127257d744d" providerId="ADAL" clId="{E70FF6FB-B165-40EC-B64C-541B33E8F990}" dt="2024-01-25T13:29:21.338" v="1159" actId="478"/>
          <ac:spMkLst>
            <pc:docMk/>
            <pc:sldMk cId="1603439046" sldId="34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9" creationId="{99063B7A-7940-9780-8423-492DF08E9E99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0" creationId="{22225251-0689-E918-61E4-0872D9AC4AF2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1" creationId="{38708206-5FC2-80DE-C94F-5CA0BD77D703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2" creationId="{0F834EF6-1642-7F16-4F66-D058339A19D5}"/>
          </ac:spMkLst>
        </pc:spChg>
        <pc:spChg chg="add mod">
          <ac:chgData name="Ali, Syed Waqqas" userId="1b3a5f44-9498-4738-8c4e-8127257d744d" providerId="ADAL" clId="{E70FF6FB-B165-40EC-B64C-541B33E8F990}" dt="2024-01-25T13:30:23.780" v="1176" actId="1076"/>
          <ac:spMkLst>
            <pc:docMk/>
            <pc:sldMk cId="1603439046" sldId="342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1:48.372" v="1215" actId="1076"/>
          <ac:spMkLst>
            <pc:docMk/>
            <pc:sldMk cId="1603439046" sldId="342"/>
            <ac:spMk id="22" creationId="{8DA56438-065F-8FDC-8201-94CF02D2EC53}"/>
          </ac:spMkLst>
        </pc:spChg>
        <pc:spChg chg="add mod">
          <ac:chgData name="Ali, Syed Waqqas" userId="1b3a5f44-9498-4738-8c4e-8127257d744d" providerId="ADAL" clId="{E70FF6FB-B165-40EC-B64C-541B33E8F990}" dt="2024-01-25T13:31:34.214" v="1209" actId="1076"/>
          <ac:spMkLst>
            <pc:docMk/>
            <pc:sldMk cId="1603439046" sldId="342"/>
            <ac:spMk id="23" creationId="{50C64B42-FA64-302C-B80A-503096FAE132}"/>
          </ac:spMkLst>
        </pc:spChg>
        <pc:spChg chg="add mod">
          <ac:chgData name="Ali, Syed Waqqas" userId="1b3a5f44-9498-4738-8c4e-8127257d744d" providerId="ADAL" clId="{E70FF6FB-B165-40EC-B64C-541B33E8F990}" dt="2024-01-25T13:31:38.967" v="1211" actId="1076"/>
          <ac:spMkLst>
            <pc:docMk/>
            <pc:sldMk cId="1603439046" sldId="342"/>
            <ac:spMk id="24" creationId="{701569E4-C5A6-DF03-BB66-3E4CC1C139FE}"/>
          </ac:spMkLst>
        </pc:spChg>
        <pc:spChg chg="add mod">
          <ac:chgData name="Ali, Syed Waqqas" userId="1b3a5f44-9498-4738-8c4e-8127257d744d" providerId="ADAL" clId="{E70FF6FB-B165-40EC-B64C-541B33E8F990}" dt="2024-01-25T13:31:44.877" v="1213" actId="1076"/>
          <ac:spMkLst>
            <pc:docMk/>
            <pc:sldMk cId="1603439046" sldId="342"/>
            <ac:spMk id="25" creationId="{4113CAC8-4241-5FB7-A3D1-A2ECDD4A3A13}"/>
          </ac:spMkLst>
        </pc:spChg>
        <pc:spChg chg="add mod">
          <ac:chgData name="Ali, Syed Waqqas" userId="1b3a5f44-9498-4738-8c4e-8127257d744d" providerId="ADAL" clId="{E70FF6FB-B165-40EC-B64C-541B33E8F990}" dt="2024-01-25T13:31:52.555" v="1216" actId="1076"/>
          <ac:spMkLst>
            <pc:docMk/>
            <pc:sldMk cId="1603439046" sldId="342"/>
            <ac:spMk id="26" creationId="{66417320-1FED-9D19-B65B-82824F29D9F5}"/>
          </ac:spMkLst>
        </pc:spChg>
        <pc:spChg chg="add mod">
          <ac:chgData name="Ali, Syed Waqqas" userId="1b3a5f44-9498-4738-8c4e-8127257d744d" providerId="ADAL" clId="{E70FF6FB-B165-40EC-B64C-541B33E8F990}" dt="2024-01-25T13:34:29.764" v="1263" actId="1076"/>
          <ac:spMkLst>
            <pc:docMk/>
            <pc:sldMk cId="1603439046" sldId="342"/>
            <ac:spMk id="31" creationId="{C2DB6E87-CA1E-BAF1-D411-71CA7525CB72}"/>
          </ac:spMkLst>
        </pc:spChg>
        <pc:spChg chg="add mod">
          <ac:chgData name="Ali, Syed Waqqas" userId="1b3a5f44-9498-4738-8c4e-8127257d744d" providerId="ADAL" clId="{E70FF6FB-B165-40EC-B64C-541B33E8F990}" dt="2024-01-25T13:34:37.609" v="1268" actId="1036"/>
          <ac:spMkLst>
            <pc:docMk/>
            <pc:sldMk cId="1603439046" sldId="342"/>
            <ac:spMk id="32" creationId="{5DC5267E-6B04-95A7-7712-844C13A31B29}"/>
          </ac:spMkLst>
        </pc:spChg>
        <pc:spChg chg="add mod">
          <ac:chgData name="Ali, Syed Waqqas" userId="1b3a5f44-9498-4738-8c4e-8127257d744d" providerId="ADAL" clId="{E70FF6FB-B165-40EC-B64C-541B33E8F990}" dt="2024-01-25T13:36:00.202" v="1280" actId="1076"/>
          <ac:spMkLst>
            <pc:docMk/>
            <pc:sldMk cId="1603439046" sldId="342"/>
            <ac:spMk id="33" creationId="{77330188-12DF-2D98-CA1C-D12CCA7A33BC}"/>
          </ac:spMkLst>
        </pc:spChg>
        <pc:spChg chg="add mod">
          <ac:chgData name="Ali, Syed Waqqas" userId="1b3a5f44-9498-4738-8c4e-8127257d744d" providerId="ADAL" clId="{E70FF6FB-B165-40EC-B64C-541B33E8F990}" dt="2024-01-25T13:38:38.178" v="1306" actId="1076"/>
          <ac:spMkLst>
            <pc:docMk/>
            <pc:sldMk cId="1603439046" sldId="342"/>
            <ac:spMk id="38" creationId="{E85621F2-4C72-BDC4-8BA6-A6215583A846}"/>
          </ac:spMkLst>
        </pc:spChg>
        <pc:picChg chg="add mod">
          <ac:chgData name="Ali, Syed Waqqas" userId="1b3a5f44-9498-4738-8c4e-8127257d744d" providerId="ADAL" clId="{E70FF6FB-B165-40EC-B64C-541B33E8F990}" dt="2024-01-25T13:33:44.090" v="1246" actId="1076"/>
          <ac:picMkLst>
            <pc:docMk/>
            <pc:sldMk cId="1603439046" sldId="342"/>
            <ac:picMk id="28" creationId="{0AEE5699-D798-135E-692A-C234629F135F}"/>
          </ac:picMkLst>
        </pc:picChg>
        <pc:picChg chg="add mod">
          <ac:chgData name="Ali, Syed Waqqas" userId="1b3a5f44-9498-4738-8c4e-8127257d744d" providerId="ADAL" clId="{E70FF6FB-B165-40EC-B64C-541B33E8F990}" dt="2024-01-25T13:33:22.939" v="1230" actId="1037"/>
          <ac:picMkLst>
            <pc:docMk/>
            <pc:sldMk cId="1603439046" sldId="342"/>
            <ac:picMk id="29" creationId="{41B9FCB8-9AA2-2677-4E4D-C97897870439}"/>
          </ac:picMkLst>
        </pc:picChg>
        <pc:picChg chg="add mod">
          <ac:chgData name="Ali, Syed Waqqas" userId="1b3a5f44-9498-4738-8c4e-8127257d744d" providerId="ADAL" clId="{E70FF6FB-B165-40EC-B64C-541B33E8F990}" dt="2024-01-25T13:33:34.978" v="1243"/>
          <ac:picMkLst>
            <pc:docMk/>
            <pc:sldMk cId="1603439046" sldId="342"/>
            <ac:picMk id="30" creationId="{58B71259-0F68-08CC-B380-2CBE915A135B}"/>
          </ac:picMkLst>
        </pc:pic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5" creationId="{1B935222-49D5-21EC-89BB-FFA62B4F21DF}"/>
          </ac:cxnSpMkLst>
        </pc:cxnChg>
        <pc:cxnChg chg="add mod">
          <ac:chgData name="Ali, Syed Waqqas" userId="1b3a5f44-9498-4738-8c4e-8127257d744d" providerId="ADAL" clId="{E70FF6FB-B165-40EC-B64C-541B33E8F990}" dt="2024-01-25T13:30:58.631" v="1190" actId="692"/>
          <ac:cxnSpMkLst>
            <pc:docMk/>
            <pc:sldMk cId="1603439046" sldId="342"/>
            <ac:cxnSpMk id="16" creationId="{F502846E-E002-4131-6307-539D02980671}"/>
          </ac:cxnSpMkLst>
        </pc:cxnChg>
        <pc:cxnChg chg="add mod">
          <ac:chgData name="Ali, Syed Waqqas" userId="1b3a5f44-9498-4738-8c4e-8127257d744d" providerId="ADAL" clId="{E70FF6FB-B165-40EC-B64C-541B33E8F990}" dt="2024-01-25T13:31:05.363" v="1194" actId="14100"/>
          <ac:cxnSpMkLst>
            <pc:docMk/>
            <pc:sldMk cId="1603439046" sldId="342"/>
            <ac:cxnSpMk id="19" creationId="{0A2BA2C5-49BB-B763-99BC-4BC4BBB90986}"/>
          </ac:cxnSpMkLst>
        </pc:cxnChg>
        <pc:cxnChg chg="add">
          <ac:chgData name="Ali, Syed Waqqas" userId="1b3a5f44-9498-4738-8c4e-8127257d744d" providerId="ADAL" clId="{E70FF6FB-B165-40EC-B64C-541B33E8F990}" dt="2024-01-25T13:38:04.407" v="1281" actId="11529"/>
          <ac:cxnSpMkLst>
            <pc:docMk/>
            <pc:sldMk cId="1603439046" sldId="342"/>
            <ac:cxnSpMk id="35" creationId="{FC02E9F5-F520-9178-94F2-427145ECDF06}"/>
          </ac:cxnSpMkLst>
        </pc:cxnChg>
        <pc:cxnChg chg="add mod">
          <ac:chgData name="Ali, Syed Waqqas" userId="1b3a5f44-9498-4738-8c4e-8127257d744d" providerId="ADAL" clId="{E70FF6FB-B165-40EC-B64C-541B33E8F990}" dt="2024-01-25T13:38:17.272" v="1287" actId="1076"/>
          <ac:cxnSpMkLst>
            <pc:docMk/>
            <pc:sldMk cId="1603439046" sldId="342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4206285233" sldId="342"/>
        </pc:sldMkLst>
      </pc:sldChg>
      <pc:sldChg chg="addSp delSp modSp add mod">
        <pc:chgData name="Ali, Syed Waqqas" userId="1b3a5f44-9498-4738-8c4e-8127257d744d" providerId="ADAL" clId="{E70FF6FB-B165-40EC-B64C-541B33E8F990}" dt="2024-01-25T13:41:49.319" v="1683" actId="1076"/>
        <pc:sldMkLst>
          <pc:docMk/>
          <pc:sldMk cId="542353096" sldId="343"/>
        </pc:sldMkLst>
        <pc:spChg chg="mod">
          <ac:chgData name="Ali, Syed Waqqas" userId="1b3a5f44-9498-4738-8c4e-8127257d744d" providerId="ADAL" clId="{E70FF6FB-B165-40EC-B64C-541B33E8F990}" dt="2024-01-25T13:40:12.593" v="1429" actId="20577"/>
          <ac:spMkLst>
            <pc:docMk/>
            <pc:sldMk cId="542353096" sldId="343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E70FF6FB-B165-40EC-B64C-541B33E8F990}" dt="2024-01-25T13:40:00.963" v="1415" actId="20577"/>
          <ac:spMkLst>
            <pc:docMk/>
            <pc:sldMk cId="542353096" sldId="343"/>
            <ac:spMk id="3" creationId="{8E3C2F23-8A08-1660-8286-2D03970579AB}"/>
          </ac:spMkLst>
        </pc:spChg>
        <pc:spChg chg="del">
          <ac:chgData name="Ali, Syed Waqqas" userId="1b3a5f44-9498-4738-8c4e-8127257d744d" providerId="ADAL" clId="{E70FF6FB-B165-40EC-B64C-541B33E8F990}" dt="2024-01-25T13:39:20.500" v="1402" actId="478"/>
          <ac:spMkLst>
            <pc:docMk/>
            <pc:sldMk cId="542353096" sldId="343"/>
            <ac:spMk id="12" creationId="{0F834EF6-1642-7F16-4F66-D058339A19D5}"/>
          </ac:spMkLst>
        </pc:spChg>
        <pc:spChg chg="del">
          <ac:chgData name="Ali, Syed Waqqas" userId="1b3a5f44-9498-4738-8c4e-8127257d744d" providerId="ADAL" clId="{E70FF6FB-B165-40EC-B64C-541B33E8F990}" dt="2024-01-25T13:39:15.528" v="1397" actId="478"/>
          <ac:spMkLst>
            <pc:docMk/>
            <pc:sldMk cId="542353096" sldId="343"/>
            <ac:spMk id="13" creationId="{AACC9578-2E92-1339-F4EE-D79465693C49}"/>
          </ac:spMkLst>
        </pc:spChg>
        <pc:spChg chg="add mod">
          <ac:chgData name="Ali, Syed Waqqas" userId="1b3a5f44-9498-4738-8c4e-8127257d744d" providerId="ADAL" clId="{E70FF6FB-B165-40EC-B64C-541B33E8F990}" dt="2024-01-25T13:39:48.489" v="1414" actId="1076"/>
          <ac:spMkLst>
            <pc:docMk/>
            <pc:sldMk cId="542353096" sldId="343"/>
            <ac:spMk id="14" creationId="{51176768-1D9F-FFFC-BC7F-ADA56A2E8518}"/>
          </ac:spMkLst>
        </pc:spChg>
        <pc:spChg chg="add mod">
          <ac:chgData name="Ali, Syed Waqqas" userId="1b3a5f44-9498-4738-8c4e-8127257d744d" providerId="ADAL" clId="{E70FF6FB-B165-40EC-B64C-541B33E8F990}" dt="2024-01-25T13:41:49.319" v="1683" actId="1076"/>
          <ac:spMkLst>
            <pc:docMk/>
            <pc:sldMk cId="542353096" sldId="343"/>
            <ac:spMk id="17" creationId="{34B0857A-9115-81A4-D075-C98ECFE90C2B}"/>
          </ac:spMkLst>
        </pc:spChg>
        <pc:spChg chg="del">
          <ac:chgData name="Ali, Syed Waqqas" userId="1b3a5f44-9498-4738-8c4e-8127257d744d" providerId="ADAL" clId="{E70FF6FB-B165-40EC-B64C-541B33E8F990}" dt="2024-01-25T13:39:17.817" v="1399" actId="478"/>
          <ac:spMkLst>
            <pc:docMk/>
            <pc:sldMk cId="542353096" sldId="343"/>
            <ac:spMk id="22" creationId="{8DA56438-065F-8FDC-8201-94CF02D2EC53}"/>
          </ac:spMkLst>
        </pc:spChg>
        <pc:spChg chg="del">
          <ac:chgData name="Ali, Syed Waqqas" userId="1b3a5f44-9498-4738-8c4e-8127257d744d" providerId="ADAL" clId="{E70FF6FB-B165-40EC-B64C-541B33E8F990}" dt="2024-01-25T13:39:19.657" v="1401" actId="478"/>
          <ac:spMkLst>
            <pc:docMk/>
            <pc:sldMk cId="542353096" sldId="343"/>
            <ac:spMk id="23" creationId="{50C64B42-FA64-302C-B80A-503096FAE132}"/>
          </ac:spMkLst>
        </pc:spChg>
        <pc:spChg chg="mod">
          <ac:chgData name="Ali, Syed Waqqas" userId="1b3a5f44-9498-4738-8c4e-8127257d744d" providerId="ADAL" clId="{E70FF6FB-B165-40EC-B64C-541B33E8F990}" dt="2024-01-25T13:39:13.072" v="1396" actId="1036"/>
          <ac:spMkLst>
            <pc:docMk/>
            <pc:sldMk cId="542353096" sldId="343"/>
            <ac:spMk id="31" creationId="{C2DB6E87-CA1E-BAF1-D411-71CA7525CB72}"/>
          </ac:spMkLst>
        </pc:spChg>
        <pc:picChg chg="del">
          <ac:chgData name="Ali, Syed Waqqas" userId="1b3a5f44-9498-4738-8c4e-8127257d744d" providerId="ADAL" clId="{E70FF6FB-B165-40EC-B64C-541B33E8F990}" dt="2024-01-25T13:39:16.254" v="1398" actId="478"/>
          <ac:picMkLst>
            <pc:docMk/>
            <pc:sldMk cId="542353096" sldId="343"/>
            <ac:picMk id="28" creationId="{0AEE5699-D798-135E-692A-C234629F135F}"/>
          </ac:picMkLst>
        </pc:picChg>
        <pc:cxnChg chg="del mod">
          <ac:chgData name="Ali, Syed Waqqas" userId="1b3a5f44-9498-4738-8c4e-8127257d744d" providerId="ADAL" clId="{E70FF6FB-B165-40EC-B64C-541B33E8F990}" dt="2024-01-25T13:39:18.543" v="1400" actId="478"/>
          <ac:cxnSpMkLst>
            <pc:docMk/>
            <pc:sldMk cId="542353096" sldId="343"/>
            <ac:cxnSpMk id="19" creationId="{0A2BA2C5-49BB-B763-99BC-4BC4BBB90986}"/>
          </ac:cxnSpMkLst>
        </pc:cxnChg>
        <pc:cxnChg chg="del">
          <ac:chgData name="Ali, Syed Waqqas" userId="1b3a5f44-9498-4738-8c4e-8127257d744d" providerId="ADAL" clId="{E70FF6FB-B165-40EC-B64C-541B33E8F990}" dt="2024-01-25T13:39:21.238" v="1403" actId="478"/>
          <ac:cxnSpMkLst>
            <pc:docMk/>
            <pc:sldMk cId="542353096" sldId="343"/>
            <ac:cxnSpMk id="36" creationId="{784C7494-263A-E6AD-B359-24439392543D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2731668680" sldId="343"/>
        </pc:sldMkLst>
      </pc:sldChg>
      <pc:sldChg chg="addSp delSp modSp add mod">
        <pc:chgData name="Ali, Syed Waqqas" userId="1b3a5f44-9498-4738-8c4e-8127257d744d" providerId="ADAL" clId="{E70FF6FB-B165-40EC-B64C-541B33E8F990}" dt="2024-01-25T13:50:01.835" v="2169" actId="1076"/>
        <pc:sldMkLst>
          <pc:docMk/>
          <pc:sldMk cId="396970311" sldId="344"/>
        </pc:sldMkLst>
        <pc:spChg chg="mod">
          <ac:chgData name="Ali, Syed Waqqas" userId="1b3a5f44-9498-4738-8c4e-8127257d744d" providerId="ADAL" clId="{E70FF6FB-B165-40EC-B64C-541B33E8F990}" dt="2024-01-25T13:42:31.368" v="1728" actId="20577"/>
          <ac:spMkLst>
            <pc:docMk/>
            <pc:sldMk cId="396970311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3:47:17.663" v="2113" actId="20577"/>
          <ac:spMkLst>
            <pc:docMk/>
            <pc:sldMk cId="396970311" sldId="34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9" creationId="{01DD9BA3-1514-EEB6-951A-8CB5C3CEA066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0" creationId="{017C3620-C241-7021-46D5-6118316E63A0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1" creationId="{6E12CFA0-81C2-6855-9792-C5703B67662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4" creationId="{01858D3E-6F5D-6B19-146C-278A45593CA9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5" creationId="{ECA8619A-A874-0215-42D3-DA8D39798911}"/>
          </ac:spMkLst>
        </pc:spChg>
        <pc:spChg chg="add del mod">
          <ac:chgData name="Ali, Syed Waqqas" userId="1b3a5f44-9498-4738-8c4e-8127257d744d" providerId="ADAL" clId="{E70FF6FB-B165-40EC-B64C-541B33E8F990}" dt="2024-01-25T13:44:10.286" v="2019" actId="478"/>
          <ac:spMkLst>
            <pc:docMk/>
            <pc:sldMk cId="396970311" sldId="344"/>
            <ac:spMk id="16" creationId="{131CCDDE-80B2-FF04-15E5-0D8A645D2552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7" creationId="{3A6DA013-DDD5-1DA6-D874-1F3B61F3893F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8" creationId="{03D1865A-05EC-CC07-4F73-64CA4D6FC378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19" creationId="{627B4A1A-6E9B-93E4-F2DA-B5EC13A6918B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0" creationId="{478AA949-00BF-AEA4-5287-1C127A983B2C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1" creationId="{55577E53-A3B0-C716-C01A-248BF62BAC1D}"/>
          </ac:spMkLst>
        </pc:spChg>
        <pc:spChg chg="add mod">
          <ac:chgData name="Ali, Syed Waqqas" userId="1b3a5f44-9498-4738-8c4e-8127257d744d" providerId="ADAL" clId="{E70FF6FB-B165-40EC-B64C-541B33E8F990}" dt="2024-01-25T13:44:45.302" v="2030" actId="1076"/>
          <ac:spMkLst>
            <pc:docMk/>
            <pc:sldMk cId="396970311" sldId="344"/>
            <ac:spMk id="22" creationId="{B92CA9E5-3C1D-79BA-708D-552C2F9C8496}"/>
          </ac:spMkLst>
        </pc:spChg>
        <pc:spChg chg="add mod">
          <ac:chgData name="Ali, Syed Waqqas" userId="1b3a5f44-9498-4738-8c4e-8127257d744d" providerId="ADAL" clId="{E70FF6FB-B165-40EC-B64C-541B33E8F990}" dt="2024-01-25T13:45:20.853" v="2046" actId="1076"/>
          <ac:spMkLst>
            <pc:docMk/>
            <pc:sldMk cId="396970311" sldId="344"/>
            <ac:spMk id="26" creationId="{167B5ABB-AAE7-8DB9-6BC9-66868649E1BF}"/>
          </ac:spMkLst>
        </pc:spChg>
        <pc:spChg chg="add mod">
          <ac:chgData name="Ali, Syed Waqqas" userId="1b3a5f44-9498-4738-8c4e-8127257d744d" providerId="ADAL" clId="{E70FF6FB-B165-40EC-B64C-541B33E8F990}" dt="2024-01-25T13:45:26.096" v="2050" actId="20577"/>
          <ac:spMkLst>
            <pc:docMk/>
            <pc:sldMk cId="396970311" sldId="344"/>
            <ac:spMk id="28" creationId="{C1E51D50-55E1-0317-D59F-FE1A633F0E76}"/>
          </ac:spMkLst>
        </pc:spChg>
        <pc:spChg chg="add mod">
          <ac:chgData name="Ali, Syed Waqqas" userId="1b3a5f44-9498-4738-8c4e-8127257d744d" providerId="ADAL" clId="{E70FF6FB-B165-40EC-B64C-541B33E8F990}" dt="2024-01-25T13:45:32.411" v="2054" actId="20577"/>
          <ac:spMkLst>
            <pc:docMk/>
            <pc:sldMk cId="396970311" sldId="344"/>
            <ac:spMk id="29" creationId="{3A3C35CA-C733-F1FD-9AE1-050FF1CC6372}"/>
          </ac:spMkLst>
        </pc:spChg>
        <pc:spChg chg="add mod">
          <ac:chgData name="Ali, Syed Waqqas" userId="1b3a5f44-9498-4738-8c4e-8127257d744d" providerId="ADAL" clId="{E70FF6FB-B165-40EC-B64C-541B33E8F990}" dt="2024-01-25T13:49:31.686" v="2154" actId="1076"/>
          <ac:spMkLst>
            <pc:docMk/>
            <pc:sldMk cId="396970311" sldId="344"/>
            <ac:spMk id="31" creationId="{6E7DA9BF-5B0A-D8BE-EE84-B97D30D177BA}"/>
          </ac:spMkLst>
        </pc:spChg>
        <pc:spChg chg="add mod">
          <ac:chgData name="Ali, Syed Waqqas" userId="1b3a5f44-9498-4738-8c4e-8127257d744d" providerId="ADAL" clId="{E70FF6FB-B165-40EC-B64C-541B33E8F990}" dt="2024-01-25T13:46:57.173" v="2089" actId="1076"/>
          <ac:spMkLst>
            <pc:docMk/>
            <pc:sldMk cId="396970311" sldId="344"/>
            <ac:spMk id="32" creationId="{D4D92950-A22B-E453-F477-360637D77246}"/>
          </ac:spMkLst>
        </pc:spChg>
        <pc:spChg chg="add mod">
          <ac:chgData name="Ali, Syed Waqqas" userId="1b3a5f44-9498-4738-8c4e-8127257d744d" providerId="ADAL" clId="{E70FF6FB-B165-40EC-B64C-541B33E8F990}" dt="2024-01-25T13:46:59.957" v="2091" actId="1076"/>
          <ac:spMkLst>
            <pc:docMk/>
            <pc:sldMk cId="396970311" sldId="344"/>
            <ac:spMk id="34" creationId="{D9AA0F33-A4DE-8AC4-32D3-73BEAAF4DE32}"/>
          </ac:spMkLst>
        </pc:spChg>
        <pc:spChg chg="add mod">
          <ac:chgData name="Ali, Syed Waqqas" userId="1b3a5f44-9498-4738-8c4e-8127257d744d" providerId="ADAL" clId="{E70FF6FB-B165-40EC-B64C-541B33E8F990}" dt="2024-01-25T13:49:10.625" v="2152" actId="20577"/>
          <ac:spMkLst>
            <pc:docMk/>
            <pc:sldMk cId="396970311" sldId="344"/>
            <ac:spMk id="38" creationId="{A435F85F-D203-843E-22A5-30D2DA652229}"/>
          </ac:spMkLst>
        </pc:spChg>
        <pc:spChg chg="add mod">
          <ac:chgData name="Ali, Syed Waqqas" userId="1b3a5f44-9498-4738-8c4e-8127257d744d" providerId="ADAL" clId="{E70FF6FB-B165-40EC-B64C-541B33E8F990}" dt="2024-01-25T13:48:17.278" v="2135" actId="1076"/>
          <ac:spMkLst>
            <pc:docMk/>
            <pc:sldMk cId="396970311" sldId="344"/>
            <ac:spMk id="39" creationId="{B990A9C0-6B61-95FD-9CC7-3124536D89C1}"/>
          </ac:spMkLst>
        </pc:spChg>
        <pc:spChg chg="add mod">
          <ac:chgData name="Ali, Syed Waqqas" userId="1b3a5f44-9498-4738-8c4e-8127257d744d" providerId="ADAL" clId="{E70FF6FB-B165-40EC-B64C-541B33E8F990}" dt="2024-01-25T13:50:01.835" v="2169" actId="1076"/>
          <ac:spMkLst>
            <pc:docMk/>
            <pc:sldMk cId="396970311" sldId="344"/>
            <ac:spMk id="43" creationId="{1C370CDE-29EF-E24A-605D-C6F5B7EBB111}"/>
          </ac:spMkLst>
        </pc:spChg>
        <pc:picChg chg="add mod">
          <ac:chgData name="Ali, Syed Waqqas" userId="1b3a5f44-9498-4738-8c4e-8127257d744d" providerId="ADAL" clId="{E70FF6FB-B165-40EC-B64C-541B33E8F990}" dt="2024-01-25T13:46:52.726" v="2088" actId="1076"/>
          <ac:picMkLst>
            <pc:docMk/>
            <pc:sldMk cId="396970311" sldId="344"/>
            <ac:picMk id="33" creationId="{6D567FAA-E95F-D1EE-D57A-33D77958CA79}"/>
          </ac:picMkLst>
        </pc:pic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2" creationId="{E85BA7F4-FCDA-AF91-73EC-056A0868C6DE}"/>
          </ac:cxnSpMkLst>
        </pc:cxnChg>
        <pc:cxnChg chg="add mod">
          <ac:chgData name="Ali, Syed Waqqas" userId="1b3a5f44-9498-4738-8c4e-8127257d744d" providerId="ADAL" clId="{E70FF6FB-B165-40EC-B64C-541B33E8F990}" dt="2024-01-25T13:44:45.302" v="2030" actId="1076"/>
          <ac:cxnSpMkLst>
            <pc:docMk/>
            <pc:sldMk cId="396970311" sldId="344"/>
            <ac:cxnSpMk id="13" creationId="{90BF9983-F4A2-4CD4-0AD8-EEDD6B1645E8}"/>
          </ac:cxnSpMkLst>
        </pc:cxnChg>
        <pc:cxnChg chg="add mod">
          <ac:chgData name="Ali, Syed Waqqas" userId="1b3a5f44-9498-4738-8c4e-8127257d744d" providerId="ADAL" clId="{E70FF6FB-B165-40EC-B64C-541B33E8F990}" dt="2024-01-25T13:44:54.320" v="2034" actId="14100"/>
          <ac:cxnSpMkLst>
            <pc:docMk/>
            <pc:sldMk cId="396970311" sldId="344"/>
            <ac:cxnSpMk id="23" creationId="{DAF317EC-5055-F248-0707-9494F7EAC528}"/>
          </ac:cxnSpMkLst>
        </pc:cxnChg>
        <pc:cxnChg chg="add mod">
          <ac:chgData name="Ali, Syed Waqqas" userId="1b3a5f44-9498-4738-8c4e-8127257d744d" providerId="ADAL" clId="{E70FF6FB-B165-40EC-B64C-541B33E8F990}" dt="2024-01-25T13:45:13.654" v="2042" actId="1076"/>
          <ac:cxnSpMkLst>
            <pc:docMk/>
            <pc:sldMk cId="396970311" sldId="344"/>
            <ac:cxnSpMk id="27" creationId="{24F71D22-6300-9966-B66D-20217BDAAD55}"/>
          </ac:cxnSpMkLst>
        </pc:cxnChg>
        <pc:cxnChg chg="add mod">
          <ac:chgData name="Ali, Syed Waqqas" userId="1b3a5f44-9498-4738-8c4e-8127257d744d" providerId="ADAL" clId="{E70FF6FB-B165-40EC-B64C-541B33E8F990}" dt="2024-01-25T13:45:54.874" v="2057" actId="1076"/>
          <ac:cxnSpMkLst>
            <pc:docMk/>
            <pc:sldMk cId="396970311" sldId="344"/>
            <ac:cxnSpMk id="30" creationId="{E4D2BE59-DB1C-5FF7-670F-5F38B8C18EA5}"/>
          </ac:cxnSpMkLst>
        </pc:cxnChg>
        <pc:cxnChg chg="add mod">
          <ac:chgData name="Ali, Syed Waqqas" userId="1b3a5f44-9498-4738-8c4e-8127257d744d" providerId="ADAL" clId="{E70FF6FB-B165-40EC-B64C-541B33E8F990}" dt="2024-01-25T13:47:49.726" v="2121" actId="1076"/>
          <ac:cxnSpMkLst>
            <pc:docMk/>
            <pc:sldMk cId="396970311" sldId="344"/>
            <ac:cxnSpMk id="35" creationId="{814C91B4-855A-6B18-3233-A29E3B25E378}"/>
          </ac:cxnSpMkLst>
        </pc:cxnChg>
        <pc:cxnChg chg="add mod">
          <ac:chgData name="Ali, Syed Waqqas" userId="1b3a5f44-9498-4738-8c4e-8127257d744d" providerId="ADAL" clId="{E70FF6FB-B165-40EC-B64C-541B33E8F990}" dt="2024-01-25T13:48:03.962" v="2125" actId="1076"/>
          <ac:cxnSpMkLst>
            <pc:docMk/>
            <pc:sldMk cId="396970311" sldId="344"/>
            <ac:cxnSpMk id="37" creationId="{63A5074A-F963-1623-478A-48CFA9892407}"/>
          </ac:cxnSpMkLst>
        </pc:cxnChg>
        <pc:cxnChg chg="add mod">
          <ac:chgData name="Ali, Syed Waqqas" userId="1b3a5f44-9498-4738-8c4e-8127257d744d" providerId="ADAL" clId="{E70FF6FB-B165-40EC-B64C-541B33E8F990}" dt="2024-01-25T13:48:41.558" v="2138" actId="14100"/>
          <ac:cxnSpMkLst>
            <pc:docMk/>
            <pc:sldMk cId="396970311" sldId="344"/>
            <ac:cxnSpMk id="40" creationId="{D5B9D93E-1486-9829-BF1F-E2C54CBA7885}"/>
          </ac:cxnSpMkLst>
        </pc:cxnChg>
        <pc:cxnChg chg="add mod">
          <ac:chgData name="Ali, Syed Waqqas" userId="1b3a5f44-9498-4738-8c4e-8127257d744d" providerId="ADAL" clId="{E70FF6FB-B165-40EC-B64C-541B33E8F990}" dt="2024-01-25T13:48:59.154" v="2141" actId="1076"/>
          <ac:cxnSpMkLst>
            <pc:docMk/>
            <pc:sldMk cId="396970311" sldId="344"/>
            <ac:cxnSpMk id="42" creationId="{316DBE0B-36AC-3C33-3C2E-F61BBE0002F6}"/>
          </ac:cxnSpMkLst>
        </pc:cxn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98914719" sldId="344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521320419" sldId="345"/>
        </pc:sldMkLst>
      </pc:sldChg>
      <pc:sldChg chg="modSp add mod">
        <pc:chgData name="Ali, Syed Waqqas" userId="1b3a5f44-9498-4738-8c4e-8127257d744d" providerId="ADAL" clId="{E70FF6FB-B165-40EC-B64C-541B33E8F990}" dt="2024-01-25T14:09:04.353" v="3055" actId="20577"/>
        <pc:sldMkLst>
          <pc:docMk/>
          <pc:sldMk cId="2770454973" sldId="345"/>
        </pc:sldMkLst>
        <pc:spChg chg="mod">
          <ac:chgData name="Ali, Syed Waqqas" userId="1b3a5f44-9498-4738-8c4e-8127257d744d" providerId="ADAL" clId="{E70FF6FB-B165-40EC-B64C-541B33E8F990}" dt="2024-01-25T13:50:37.042" v="2225" actId="20577"/>
          <ac:spMkLst>
            <pc:docMk/>
            <pc:sldMk cId="2770454973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9:04.353" v="3055" actId="20577"/>
          <ac:spMkLst>
            <pc:docMk/>
            <pc:sldMk cId="2770454973" sldId="34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3:53:23.417" v="2726" actId="20577"/>
        <pc:sldMkLst>
          <pc:docMk/>
          <pc:sldMk cId="989156475" sldId="346"/>
        </pc:sldMkLst>
        <pc:spChg chg="mod">
          <ac:chgData name="Ali, Syed Waqqas" userId="1b3a5f44-9498-4738-8c4e-8127257d744d" providerId="ADAL" clId="{E70FF6FB-B165-40EC-B64C-541B33E8F990}" dt="2024-01-25T13:53:23.417" v="2726" actId="20577"/>
          <ac:spMkLst>
            <pc:docMk/>
            <pc:sldMk cId="989156475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000741498" sldId="346"/>
        </pc:sldMkLst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3410420799" sldId="347"/>
        </pc:sldMkLst>
      </pc:sldChg>
      <pc:sldChg chg="modSp add mod">
        <pc:chgData name="Ali, Syed Waqqas" userId="1b3a5f44-9498-4738-8c4e-8127257d744d" providerId="ADAL" clId="{E70FF6FB-B165-40EC-B64C-541B33E8F990}" dt="2024-01-25T13:53:01.138" v="2716" actId="20577"/>
        <pc:sldMkLst>
          <pc:docMk/>
          <pc:sldMk cId="3518074090" sldId="347"/>
        </pc:sldMkLst>
        <pc:spChg chg="mod">
          <ac:chgData name="Ali, Syed Waqqas" userId="1b3a5f44-9498-4738-8c4e-8127257d744d" providerId="ADAL" clId="{E70FF6FB-B165-40EC-B64C-541B33E8F990}" dt="2024-01-25T13:53:01.138" v="2716" actId="20577"/>
          <ac:spMkLst>
            <pc:docMk/>
            <pc:sldMk cId="3518074090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E70FF6FB-B165-40EC-B64C-541B33E8F990}" dt="2024-01-24T18:05:53.429" v="0" actId="47"/>
        <pc:sldMkLst>
          <pc:docMk/>
          <pc:sldMk cId="1714156620" sldId="348"/>
        </pc:sldMkLst>
      </pc:sldChg>
      <pc:sldChg chg="add">
        <pc:chgData name="Ali, Syed Waqqas" userId="1b3a5f44-9498-4738-8c4e-8127257d744d" providerId="ADAL" clId="{E70FF6FB-B165-40EC-B64C-541B33E8F990}" dt="2024-01-25T13:53:16.104" v="2725"/>
        <pc:sldMkLst>
          <pc:docMk/>
          <pc:sldMk cId="1715432619" sldId="348"/>
        </pc:sldMkLst>
      </pc:sldChg>
      <pc:sldChg chg="modSp add mod">
        <pc:chgData name="Ali, Syed Waqqas" userId="1b3a5f44-9498-4738-8c4e-8127257d744d" providerId="ADAL" clId="{E70FF6FB-B165-40EC-B64C-541B33E8F990}" dt="2024-01-25T14:07:40.510" v="3037" actId="20577"/>
        <pc:sldMkLst>
          <pc:docMk/>
          <pc:sldMk cId="3054027878" sldId="349"/>
        </pc:sldMkLst>
        <pc:spChg chg="mod">
          <ac:chgData name="Ali, Syed Waqqas" userId="1b3a5f44-9498-4738-8c4e-8127257d744d" providerId="ADAL" clId="{E70FF6FB-B165-40EC-B64C-541B33E8F990}" dt="2024-01-25T13:53:59.789" v="2787" actId="20577"/>
          <ac:spMkLst>
            <pc:docMk/>
            <pc:sldMk cId="3054027878" sldId="34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07:40.510" v="3037" actId="20577"/>
          <ac:spMkLst>
            <pc:docMk/>
            <pc:sldMk cId="3054027878" sldId="34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E70FF6FB-B165-40EC-B64C-541B33E8F990}" dt="2024-01-25T14:11:59.318" v="3155" actId="403"/>
        <pc:sldMkLst>
          <pc:docMk/>
          <pc:sldMk cId="4142359678" sldId="350"/>
        </pc:sldMkLst>
        <pc:spChg chg="mod">
          <ac:chgData name="Ali, Syed Waqqas" userId="1b3a5f44-9498-4738-8c4e-8127257d744d" providerId="ADAL" clId="{E70FF6FB-B165-40EC-B64C-541B33E8F990}" dt="2024-01-25T14:09:40.079" v="3069" actId="5793"/>
          <ac:spMkLst>
            <pc:docMk/>
            <pc:sldMk cId="4142359678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1:59.318" v="3155" actId="403"/>
          <ac:spMkLst>
            <pc:docMk/>
            <pc:sldMk cId="4142359678" sldId="35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9" creationId="{DFA44B01-DCD3-F32E-6CBB-CE3FBFED58B3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0" creationId="{EB22C0AC-A28E-4B8C-3ECD-4BF9152029E5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1" creationId="{8182F68A-C6DA-C0E2-D241-F2DC7BB1725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12" creationId="{EA4C3F28-D665-2856-5CA6-61381EAF12BF}"/>
          </ac:spMkLst>
        </pc:spChg>
        <pc:spChg chg="add del mod">
          <ac:chgData name="Ali, Syed Waqqas" userId="1b3a5f44-9498-4738-8c4e-8127257d744d" providerId="ADAL" clId="{E70FF6FB-B165-40EC-B64C-541B33E8F990}" dt="2024-01-25T14:11:16.629" v="3111" actId="478"/>
          <ac:spMkLst>
            <pc:docMk/>
            <pc:sldMk cId="4142359678" sldId="350"/>
            <ac:spMk id="15" creationId="{8EDA77AC-6892-8E8C-0502-CE2DE33339B1}"/>
          </ac:spMkLst>
        </pc:spChg>
        <pc:spChg chg="add mod">
          <ac:chgData name="Ali, Syed Waqqas" userId="1b3a5f44-9498-4738-8c4e-8127257d744d" providerId="ADAL" clId="{E70FF6FB-B165-40EC-B64C-541B33E8F990}" dt="2024-01-25T14:11:45.203" v="3145" actId="1076"/>
          <ac:spMkLst>
            <pc:docMk/>
            <pc:sldMk cId="4142359678" sldId="350"/>
            <ac:spMk id="16" creationId="{65FA2735-7B6A-1A94-F6CC-97A31137616F}"/>
          </ac:spMkLst>
        </pc:spChg>
        <pc:spChg chg="add mod">
          <ac:chgData name="Ali, Syed Waqqas" userId="1b3a5f44-9498-4738-8c4e-8127257d744d" providerId="ADAL" clId="{E70FF6FB-B165-40EC-B64C-541B33E8F990}" dt="2024-01-25T14:11:31.551" v="3130" actId="20577"/>
          <ac:spMkLst>
            <pc:docMk/>
            <pc:sldMk cId="4142359678" sldId="350"/>
            <ac:spMk id="17" creationId="{EE64D586-4F24-C1CA-CB03-E006E9322F1E}"/>
          </ac:spMkLst>
        </pc:spChg>
        <pc:spChg chg="add del mod">
          <ac:chgData name="Ali, Syed Waqqas" userId="1b3a5f44-9498-4738-8c4e-8127257d744d" providerId="ADAL" clId="{E70FF6FB-B165-40EC-B64C-541B33E8F990}" dt="2024-01-25T14:11:46.926" v="3146" actId="478"/>
          <ac:spMkLst>
            <pc:docMk/>
            <pc:sldMk cId="4142359678" sldId="350"/>
            <ac:spMk id="18" creationId="{7A49F6BA-E177-F5E5-7A2E-0A9C123F7BA6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1" creationId="{70D32A7D-F1E6-CD24-0EE0-A668DC836C24}"/>
          </ac:spMkLst>
        </pc:spChg>
        <pc:spChg chg="add mod">
          <ac:chgData name="Ali, Syed Waqqas" userId="1b3a5f44-9498-4738-8c4e-8127257d744d" providerId="ADAL" clId="{E70FF6FB-B165-40EC-B64C-541B33E8F990}" dt="2024-01-25T14:10:04.907" v="3098" actId="1076"/>
          <ac:spMkLst>
            <pc:docMk/>
            <pc:sldMk cId="4142359678" sldId="350"/>
            <ac:spMk id="24" creationId="{122CE9CD-41B2-F666-D2D8-96D7B2673258}"/>
          </ac:spMkLst>
        </pc:spChg>
        <pc:spChg chg="add mod">
          <ac:chgData name="Ali, Syed Waqqas" userId="1b3a5f44-9498-4738-8c4e-8127257d744d" providerId="ADAL" clId="{E70FF6FB-B165-40EC-B64C-541B33E8F990}" dt="2024-01-25T14:11:23.137" v="3115" actId="1076"/>
          <ac:spMkLst>
            <pc:docMk/>
            <pc:sldMk cId="4142359678" sldId="350"/>
            <ac:spMk id="25" creationId="{74E61907-217C-FD16-06A0-70A77951FB0D}"/>
          </ac:spMkLst>
        </pc:spChg>
        <pc:spChg chg="add mod">
          <ac:chgData name="Ali, Syed Waqqas" userId="1b3a5f44-9498-4738-8c4e-8127257d744d" providerId="ADAL" clId="{E70FF6FB-B165-40EC-B64C-541B33E8F990}" dt="2024-01-25T14:11:39.316" v="3138" actId="20577"/>
          <ac:spMkLst>
            <pc:docMk/>
            <pc:sldMk cId="4142359678" sldId="350"/>
            <ac:spMk id="26" creationId="{9AFABB0A-F9AD-3433-CB19-C2A2D80F32C2}"/>
          </ac:spMkLst>
        </pc:spChg>
        <pc:spChg chg="add mod">
          <ac:chgData name="Ali, Syed Waqqas" userId="1b3a5f44-9498-4738-8c4e-8127257d744d" providerId="ADAL" clId="{E70FF6FB-B165-40EC-B64C-541B33E8F990}" dt="2024-01-25T14:11:51.209" v="3148" actId="1076"/>
          <ac:spMkLst>
            <pc:docMk/>
            <pc:sldMk cId="4142359678" sldId="350"/>
            <ac:spMk id="27" creationId="{DCC8FF8F-4B40-C8DC-66B6-A40862746B3C}"/>
          </ac:spMkLst>
        </pc:spChg>
        <pc:picChg chg="add del mod">
          <ac:chgData name="Ali, Syed Waqqas" userId="1b3a5f44-9498-4738-8c4e-8127257d744d" providerId="ADAL" clId="{E70FF6FB-B165-40EC-B64C-541B33E8F990}" dt="2024-01-25T14:11:17.292" v="3112" actId="478"/>
          <ac:picMkLst>
            <pc:docMk/>
            <pc:sldMk cId="4142359678" sldId="350"/>
            <ac:picMk id="19" creationId="{E9FADE63-6429-369A-E9E2-A374E018C65D}"/>
          </ac:picMkLst>
        </pc:picChg>
        <pc:picChg chg="add del mod">
          <ac:chgData name="Ali, Syed Waqqas" userId="1b3a5f44-9498-4738-8c4e-8127257d744d" providerId="ADAL" clId="{E70FF6FB-B165-40EC-B64C-541B33E8F990}" dt="2024-01-25T14:11:18.511" v="3113" actId="478"/>
          <ac:picMkLst>
            <pc:docMk/>
            <pc:sldMk cId="4142359678" sldId="350"/>
            <ac:picMk id="20" creationId="{CD908134-89A6-5D41-7C13-982DBEBBDEBA}"/>
          </ac:picMkLst>
        </pc:pic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3" creationId="{00BDFC25-9E02-D7F5-D069-69C8B4BA7692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14" creationId="{54C3C958-0792-953B-6BDC-043AAFA274CC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2" creationId="{05A9E78D-E229-D309-09E5-F8B0C1CF9C50}"/>
          </ac:cxnSpMkLst>
        </pc:cxnChg>
        <pc:cxnChg chg="add mod">
          <ac:chgData name="Ali, Syed Waqqas" userId="1b3a5f44-9498-4738-8c4e-8127257d744d" providerId="ADAL" clId="{E70FF6FB-B165-40EC-B64C-541B33E8F990}" dt="2024-01-25T14:10:04.907" v="3098" actId="1076"/>
          <ac:cxnSpMkLst>
            <pc:docMk/>
            <pc:sldMk cId="4142359678" sldId="350"/>
            <ac:cxnSpMk id="23" creationId="{E1D326D0-FA62-015D-A14D-AF76CF09E137}"/>
          </ac:cxnSpMkLst>
        </pc:cxnChg>
      </pc:sldChg>
      <pc:sldChg chg="modSp add mod">
        <pc:chgData name="Ali, Syed Waqqas" userId="1b3a5f44-9498-4738-8c4e-8127257d744d" providerId="ADAL" clId="{E70FF6FB-B165-40EC-B64C-541B33E8F990}" dt="2024-01-25T14:12:57.597" v="3171" actId="20577"/>
        <pc:sldMkLst>
          <pc:docMk/>
          <pc:sldMk cId="3300604787" sldId="351"/>
        </pc:sldMkLst>
        <pc:spChg chg="mod">
          <ac:chgData name="Ali, Syed Waqqas" userId="1b3a5f44-9498-4738-8c4e-8127257d744d" providerId="ADAL" clId="{E70FF6FB-B165-40EC-B64C-541B33E8F990}" dt="2024-01-25T14:12:57.597" v="3171" actId="20577"/>
          <ac:spMkLst>
            <pc:docMk/>
            <pc:sldMk cId="3300604787" sldId="35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E70FF6FB-B165-40EC-B64C-541B33E8F990}" dt="2024-01-25T14:15:46.829" v="3525" actId="20577"/>
        <pc:sldMkLst>
          <pc:docMk/>
          <pc:sldMk cId="675907190" sldId="352"/>
        </pc:sldMkLst>
        <pc:spChg chg="mod">
          <ac:chgData name="Ali, Syed Waqqas" userId="1b3a5f44-9498-4738-8c4e-8127257d744d" providerId="ADAL" clId="{E70FF6FB-B165-40EC-B64C-541B33E8F990}" dt="2024-01-25T14:13:06.738" v="3179" actId="20577"/>
          <ac:spMkLst>
            <pc:docMk/>
            <pc:sldMk cId="675907190" sldId="352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15:46.829" v="3525" actId="20577"/>
          <ac:spMkLst>
            <pc:docMk/>
            <pc:sldMk cId="675907190" sldId="352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2.788" v="3523" actId="20577"/>
        <pc:sldMkLst>
          <pc:docMk/>
          <pc:sldMk cId="144198175" sldId="353"/>
        </pc:sldMkLst>
        <pc:spChg chg="mod">
          <ac:chgData name="Ali, Syed Waqqas" userId="1b3a5f44-9498-4738-8c4e-8127257d744d" providerId="ADAL" clId="{E70FF6FB-B165-40EC-B64C-541B33E8F990}" dt="2024-01-25T14:15:42.788" v="3523" actId="20577"/>
          <ac:spMkLst>
            <pc:docMk/>
            <pc:sldMk cId="144198175" sldId="353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38.643" v="3519" actId="20577"/>
        <pc:sldMkLst>
          <pc:docMk/>
          <pc:sldMk cId="3288398384" sldId="354"/>
        </pc:sldMkLst>
        <pc:spChg chg="mod">
          <ac:chgData name="Ali, Syed Waqqas" userId="1b3a5f44-9498-4738-8c4e-8127257d744d" providerId="ADAL" clId="{E70FF6FB-B165-40EC-B64C-541B33E8F990}" dt="2024-01-25T14:15:38.643" v="3519" actId="20577"/>
          <ac:spMkLst>
            <pc:docMk/>
            <pc:sldMk cId="3288398384" sldId="354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E70FF6FB-B165-40EC-B64C-541B33E8F990}" dt="2024-01-25T14:15:40.614" v="3521" actId="20577"/>
        <pc:sldMkLst>
          <pc:docMk/>
          <pc:sldMk cId="3705043978" sldId="355"/>
        </pc:sldMkLst>
        <pc:spChg chg="mod">
          <ac:chgData name="Ali, Syed Waqqas" userId="1b3a5f44-9498-4738-8c4e-8127257d744d" providerId="ADAL" clId="{E70FF6FB-B165-40EC-B64C-541B33E8F990}" dt="2024-01-25T14:15:40.614" v="3521" actId="20577"/>
          <ac:spMkLst>
            <pc:docMk/>
            <pc:sldMk cId="3705043978" sldId="35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1:47.221" v="3923" actId="27636"/>
        <pc:sldMkLst>
          <pc:docMk/>
          <pc:sldMk cId="3089526822" sldId="356"/>
        </pc:sldMkLst>
        <pc:spChg chg="mod">
          <ac:chgData name="Ali, Syed Waqqas" userId="1b3a5f44-9498-4738-8c4e-8127257d744d" providerId="ADAL" clId="{E70FF6FB-B165-40EC-B64C-541B33E8F990}" dt="2024-01-25T14:16:13.883" v="3564" actId="20577"/>
          <ac:spMkLst>
            <pc:docMk/>
            <pc:sldMk cId="3089526822" sldId="35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1:47.221" v="3923" actId="27636"/>
          <ac:spMkLst>
            <pc:docMk/>
            <pc:sldMk cId="3089526822" sldId="35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2:03.492" v="3927" actId="207"/>
        <pc:sldMkLst>
          <pc:docMk/>
          <pc:sldMk cId="1372455313" sldId="357"/>
        </pc:sldMkLst>
        <pc:spChg chg="mod">
          <ac:chgData name="Ali, Syed Waqqas" userId="1b3a5f44-9498-4738-8c4e-8127257d744d" providerId="ADAL" clId="{E70FF6FB-B165-40EC-B64C-541B33E8F990}" dt="2024-01-25T14:22:03.492" v="3927" actId="207"/>
          <ac:spMkLst>
            <pc:docMk/>
            <pc:sldMk cId="1372455313" sldId="35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24:41.353" v="4142" actId="20577"/>
        <pc:sldMkLst>
          <pc:docMk/>
          <pc:sldMk cId="3682292137" sldId="358"/>
        </pc:sldMkLst>
        <pc:spChg chg="mod">
          <ac:chgData name="Ali, Syed Waqqas" userId="1b3a5f44-9498-4738-8c4e-8127257d744d" providerId="ADAL" clId="{E70FF6FB-B165-40EC-B64C-541B33E8F990}" dt="2024-01-25T14:22:25.080" v="3959" actId="20577"/>
          <ac:spMkLst>
            <pc:docMk/>
            <pc:sldMk cId="3682292137" sldId="35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4:41.353" v="4142" actId="20577"/>
          <ac:spMkLst>
            <pc:docMk/>
            <pc:sldMk cId="3682292137" sldId="358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4:31:55.490" v="4837" actId="20577"/>
        <pc:sldMkLst>
          <pc:docMk/>
          <pc:sldMk cId="2817779914" sldId="359"/>
        </pc:sldMkLst>
        <pc:spChg chg="mod">
          <ac:chgData name="Ali, Syed Waqqas" userId="1b3a5f44-9498-4738-8c4e-8127257d744d" providerId="ADAL" clId="{E70FF6FB-B165-40EC-B64C-541B33E8F990}" dt="2024-01-25T14:24:59.530" v="4171" actId="20577"/>
          <ac:spMkLst>
            <pc:docMk/>
            <pc:sldMk cId="2817779914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25:51.820" v="4267" actId="5793"/>
          <ac:spMkLst>
            <pc:docMk/>
            <pc:sldMk cId="2817779914" sldId="359"/>
            <ac:spMk id="3" creationId="{B3B2A76D-3F08-9C2B-C3E3-4A25DA409F80}"/>
          </ac:spMkLst>
        </pc:spChg>
        <pc:spChg chg="mod">
          <ac:chgData name="Ali, Syed Waqqas" userId="1b3a5f44-9498-4738-8c4e-8127257d744d" providerId="ADAL" clId="{E70FF6FB-B165-40EC-B64C-541B33E8F990}" dt="2024-01-25T14:31:55.490" v="4837" actId="20577"/>
          <ac:spMkLst>
            <pc:docMk/>
            <pc:sldMk cId="2817779914" sldId="359"/>
            <ac:spMk id="8" creationId="{0B58A229-77C1-434D-D9A7-9FF908E4DB29}"/>
          </ac:spMkLst>
        </pc:spChg>
        <pc:graphicFrameChg chg="add mod modGraphic">
          <ac:chgData name="Ali, Syed Waqqas" userId="1b3a5f44-9498-4738-8c4e-8127257d744d" providerId="ADAL" clId="{E70FF6FB-B165-40EC-B64C-541B33E8F990}" dt="2024-01-25T14:31:05.096" v="4825" actId="403"/>
          <ac:graphicFrameMkLst>
            <pc:docMk/>
            <pc:sldMk cId="2817779914" sldId="359"/>
            <ac:graphicFrameMk id="9" creationId="{8FE352CE-A5D7-2A81-2F10-A1BC8F63BBF2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33:10.232" v="4943" actId="207"/>
        <pc:sldMkLst>
          <pc:docMk/>
          <pc:sldMk cId="3705275185" sldId="360"/>
        </pc:sldMkLst>
        <pc:spChg chg="mod">
          <ac:chgData name="Ali, Syed Waqqas" userId="1b3a5f44-9498-4738-8c4e-8127257d744d" providerId="ADAL" clId="{E70FF6FB-B165-40EC-B64C-541B33E8F990}" dt="2024-01-25T14:32:43.678" v="4940" actId="20577"/>
          <ac:spMkLst>
            <pc:docMk/>
            <pc:sldMk cId="3705275185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33:10.232" v="4943" actId="207"/>
          <ac:spMkLst>
            <pc:docMk/>
            <pc:sldMk cId="3705275185" sldId="36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4:35:35.468" v="5143" actId="20577"/>
        <pc:sldMkLst>
          <pc:docMk/>
          <pc:sldMk cId="3735824811" sldId="361"/>
        </pc:sldMkLst>
        <pc:spChg chg="mod">
          <ac:chgData name="Ali, Syed Waqqas" userId="1b3a5f44-9498-4738-8c4e-8127257d744d" providerId="ADAL" clId="{E70FF6FB-B165-40EC-B64C-541B33E8F990}" dt="2024-01-25T14:34:13.327" v="4962" actId="20577"/>
          <ac:spMkLst>
            <pc:docMk/>
            <pc:sldMk cId="3735824811" sldId="361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4:22.714" v="4964" actId="14100"/>
          <ac:spMkLst>
            <pc:docMk/>
            <pc:sldMk cId="3735824811" sldId="361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35:35.468" v="5143" actId="20577"/>
          <ac:spMkLst>
            <pc:docMk/>
            <pc:sldMk cId="3735824811" sldId="36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37:01.915" v="5291" actId="113"/>
        <pc:sldMkLst>
          <pc:docMk/>
          <pc:sldMk cId="2628243559" sldId="362"/>
        </pc:sldMkLst>
        <pc:spChg chg="mod">
          <ac:chgData name="Ali, Syed Waqqas" userId="1b3a5f44-9498-4738-8c4e-8127257d744d" providerId="ADAL" clId="{E70FF6FB-B165-40EC-B64C-541B33E8F990}" dt="2024-01-25T14:35:41.195" v="5156" actId="20577"/>
          <ac:spMkLst>
            <pc:docMk/>
            <pc:sldMk cId="2628243559" sldId="362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01.915" v="5291" actId="113"/>
          <ac:spMkLst>
            <pc:docMk/>
            <pc:sldMk cId="2628243559" sldId="36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4:46:02.597" v="5821" actId="20577"/>
        <pc:sldMkLst>
          <pc:docMk/>
          <pc:sldMk cId="2017712605" sldId="363"/>
        </pc:sldMkLst>
        <pc:spChg chg="mod">
          <ac:chgData name="Ali, Syed Waqqas" userId="1b3a5f44-9498-4738-8c4e-8127257d744d" providerId="ADAL" clId="{E70FF6FB-B165-40EC-B64C-541B33E8F990}" dt="2024-01-25T14:44:36.788" v="5740" actId="207"/>
          <ac:spMkLst>
            <pc:docMk/>
            <pc:sldMk cId="2017712605" sldId="363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4:37:17.635" v="5300" actId="20577"/>
          <ac:spMkLst>
            <pc:docMk/>
            <pc:sldMk cId="2017712605" sldId="36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4:46:02.597" v="5821" actId="20577"/>
          <ac:spMkLst>
            <pc:docMk/>
            <pc:sldMk cId="2017712605" sldId="36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E70FF6FB-B165-40EC-B64C-541B33E8F990}" dt="2024-01-25T14:45:53.184" v="5820"/>
        <pc:sldMkLst>
          <pc:docMk/>
          <pc:sldMk cId="2157126799" sldId="364"/>
        </pc:sldMkLst>
      </pc:sldChg>
      <pc:sldChg chg="addSp delSp modSp add mod">
        <pc:chgData name="Ali, Syed Waqqas" userId="1b3a5f44-9498-4738-8c4e-8127257d744d" providerId="ADAL" clId="{E70FF6FB-B165-40EC-B64C-541B33E8F990}" dt="2024-01-25T14:49:24.130" v="5990" actId="20577"/>
        <pc:sldMkLst>
          <pc:docMk/>
          <pc:sldMk cId="1999072389" sldId="365"/>
        </pc:sldMkLst>
        <pc:spChg chg="mod">
          <ac:chgData name="Ali, Syed Waqqas" userId="1b3a5f44-9498-4738-8c4e-8127257d744d" providerId="ADAL" clId="{E70FF6FB-B165-40EC-B64C-541B33E8F990}" dt="2024-01-25T14:46:20.283" v="5833" actId="20577"/>
          <ac:spMkLst>
            <pc:docMk/>
            <pc:sldMk cId="1999072389" sldId="36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24.130" v="5990" actId="20577"/>
          <ac:spMkLst>
            <pc:docMk/>
            <pc:sldMk cId="1999072389" sldId="365"/>
            <ac:spMk id="3" creationId="{B3B2A76D-3F08-9C2B-C3E3-4A25DA409F80}"/>
          </ac:spMkLst>
        </pc:spChg>
        <pc:graphicFrameChg chg="add del mod">
          <ac:chgData name="Ali, Syed Waqqas" userId="1b3a5f44-9498-4738-8c4e-8127257d744d" providerId="ADAL" clId="{E70FF6FB-B165-40EC-B64C-541B33E8F990}" dt="2024-01-25T14:49:17.135" v="5950" actId="478"/>
          <ac:graphicFrameMkLst>
            <pc:docMk/>
            <pc:sldMk cId="1999072389" sldId="365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4:52:34.227" v="6191" actId="20577"/>
        <pc:sldMkLst>
          <pc:docMk/>
          <pc:sldMk cId="1810272245" sldId="366"/>
        </pc:sldMkLst>
        <pc:spChg chg="mod">
          <ac:chgData name="Ali, Syed Waqqas" userId="1b3a5f44-9498-4738-8c4e-8127257d744d" providerId="ADAL" clId="{E70FF6FB-B165-40EC-B64C-541B33E8F990}" dt="2024-01-25T14:49:36.336" v="6021" actId="1035"/>
          <ac:spMkLst>
            <pc:docMk/>
            <pc:sldMk cId="1810272245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4:49:38.732" v="6033" actId="1035"/>
          <ac:spMkLst>
            <pc:docMk/>
            <pc:sldMk cId="1810272245" sldId="366"/>
            <ac:spMk id="3" creationId="{B3B2A76D-3F08-9C2B-C3E3-4A25DA409F80}"/>
          </ac:spMkLst>
        </pc:spChg>
        <pc:graphicFrameChg chg="mod">
          <ac:chgData name="Ali, Syed Waqqas" userId="1b3a5f44-9498-4738-8c4e-8127257d744d" providerId="ADAL" clId="{E70FF6FB-B165-40EC-B64C-541B33E8F990}" dt="2024-01-25T14:52:34.227" v="6191" actId="20577"/>
          <ac:graphicFrameMkLst>
            <pc:docMk/>
            <pc:sldMk cId="1810272245" sldId="366"/>
            <ac:graphicFrameMk id="9" creationId="{B755FD49-26B4-4BDB-68D3-AB5A62D74AA5}"/>
          </ac:graphicFrameMkLst>
        </pc:graphicFrameChg>
      </pc:sldChg>
      <pc:sldChg chg="modSp add mod">
        <pc:chgData name="Ali, Syed Waqqas" userId="1b3a5f44-9498-4738-8c4e-8127257d744d" providerId="ADAL" clId="{E70FF6FB-B165-40EC-B64C-541B33E8F990}" dt="2024-01-25T15:01:38.787" v="6471" actId="403"/>
        <pc:sldMkLst>
          <pc:docMk/>
          <pc:sldMk cId="3969434994" sldId="367"/>
        </pc:sldMkLst>
        <pc:spChg chg="mod">
          <ac:chgData name="Ali, Syed Waqqas" userId="1b3a5f44-9498-4738-8c4e-8127257d744d" providerId="ADAL" clId="{E70FF6FB-B165-40EC-B64C-541B33E8F990}" dt="2024-01-25T14:55:12.070" v="6204" actId="20577"/>
          <ac:spMkLst>
            <pc:docMk/>
            <pc:sldMk cId="3969434994" sldId="36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01:38.787" v="6471" actId="403"/>
          <ac:spMkLst>
            <pc:docMk/>
            <pc:sldMk cId="3969434994" sldId="367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E70FF6FB-B165-40EC-B64C-541B33E8F990}" dt="2024-01-25T15:04:40.512" v="6473"/>
        <pc:sldMkLst>
          <pc:docMk/>
          <pc:sldMk cId="1091165556" sldId="368"/>
        </pc:sldMkLst>
      </pc:sldChg>
      <pc:sldChg chg="modSp add mod">
        <pc:chgData name="Ali, Syed Waqqas" userId="1b3a5f44-9498-4738-8c4e-8127257d744d" providerId="ADAL" clId="{E70FF6FB-B165-40EC-B64C-541B33E8F990}" dt="2024-01-25T15:04:46.748" v="6504" actId="20577"/>
        <pc:sldMkLst>
          <pc:docMk/>
          <pc:sldMk cId="4250881931" sldId="368"/>
        </pc:sldMkLst>
        <pc:spChg chg="mod">
          <ac:chgData name="Ali, Syed Waqqas" userId="1b3a5f44-9498-4738-8c4e-8127257d744d" providerId="ADAL" clId="{E70FF6FB-B165-40EC-B64C-541B33E8F990}" dt="2024-01-25T15:04:46.748" v="6504" actId="20577"/>
          <ac:spMkLst>
            <pc:docMk/>
            <pc:sldMk cId="4250881931" sldId="368"/>
            <ac:spMk id="2" creationId="{B5D19C15-72DF-16C9-E8B1-668BC2A4A015}"/>
          </ac:spMkLst>
        </pc:spChg>
      </pc:sldChg>
      <pc:sldChg chg="addSp modSp add mod">
        <pc:chgData name="Ali, Syed Waqqas" userId="1b3a5f44-9498-4738-8c4e-8127257d744d" providerId="ADAL" clId="{E70FF6FB-B165-40EC-B64C-541B33E8F990}" dt="2024-01-25T15:29:04.061" v="7839" actId="207"/>
        <pc:sldMkLst>
          <pc:docMk/>
          <pc:sldMk cId="1227678508" sldId="369"/>
        </pc:sldMkLst>
        <pc:spChg chg="mod">
          <ac:chgData name="Ali, Syed Waqqas" userId="1b3a5f44-9498-4738-8c4e-8127257d744d" providerId="ADAL" clId="{E70FF6FB-B165-40EC-B64C-541B33E8F990}" dt="2024-01-25T15:29:04.061" v="7839" actId="207"/>
          <ac:spMkLst>
            <pc:docMk/>
            <pc:sldMk cId="1227678508" sldId="36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3:18.500" v="7678" actId="20577"/>
          <ac:spMkLst>
            <pc:docMk/>
            <pc:sldMk cId="1227678508" sldId="369"/>
            <ac:spMk id="4" creationId="{49959AFF-12A6-2BF9-0391-BF2E7E44A9BF}"/>
          </ac:spMkLst>
        </pc:spChg>
        <pc:spChg chg="mod">
          <ac:chgData name="Ali, Syed Waqqas" userId="1b3a5f44-9498-4738-8c4e-8127257d744d" providerId="ADAL" clId="{E70FF6FB-B165-40EC-B64C-541B33E8F990}" dt="2024-01-25T15:07:00.086" v="6701" actId="20577"/>
          <ac:spMkLst>
            <pc:docMk/>
            <pc:sldMk cId="1227678508" sldId="369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E70FF6FB-B165-40EC-B64C-541B33E8F990}" dt="2024-01-25T15:05:08.382" v="6507" actId="1076"/>
          <ac:picMkLst>
            <pc:docMk/>
            <pc:sldMk cId="1227678508" sldId="369"/>
            <ac:picMk id="11" creationId="{C4DF51B1-0262-C6B7-AE86-6BD2E2B5FFBA}"/>
          </ac:picMkLst>
        </pc:picChg>
      </pc:sldChg>
      <pc:sldChg chg="addSp modSp add mod">
        <pc:chgData name="Ali, Syed Waqqas" userId="1b3a5f44-9498-4738-8c4e-8127257d744d" providerId="ADAL" clId="{E70FF6FB-B165-40EC-B64C-541B33E8F990}" dt="2024-01-25T15:28:57.200" v="7838" actId="207"/>
        <pc:sldMkLst>
          <pc:docMk/>
          <pc:sldMk cId="266712395" sldId="370"/>
        </pc:sldMkLst>
        <pc:spChg chg="mod">
          <ac:chgData name="Ali, Syed Waqqas" userId="1b3a5f44-9498-4738-8c4e-8127257d744d" providerId="ADAL" clId="{E70FF6FB-B165-40EC-B64C-541B33E8F990}" dt="2024-01-25T15:12:32.782" v="6949" actId="20577"/>
          <ac:spMkLst>
            <pc:docMk/>
            <pc:sldMk cId="266712395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8:57.200" v="7838" actId="207"/>
          <ac:spMkLst>
            <pc:docMk/>
            <pc:sldMk cId="266712395" sldId="370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70FF6FB-B165-40EC-B64C-541B33E8F990}" dt="2024-01-25T15:12:29.889" v="6938" actId="1076"/>
          <ac:picMkLst>
            <pc:docMk/>
            <pc:sldMk cId="266712395" sldId="370"/>
            <ac:picMk id="9" creationId="{4C35CBB7-E0E2-F67F-4D62-A10FC1CC3958}"/>
          </ac:picMkLst>
        </pc:picChg>
      </pc:sldChg>
      <pc:sldChg chg="modSp add mod">
        <pc:chgData name="Ali, Syed Waqqas" userId="1b3a5f44-9498-4738-8c4e-8127257d744d" providerId="ADAL" clId="{E70FF6FB-B165-40EC-B64C-541B33E8F990}" dt="2024-01-25T15:28:34.302" v="7836" actId="207"/>
        <pc:sldMkLst>
          <pc:docMk/>
          <pc:sldMk cId="1727919017" sldId="371"/>
        </pc:sldMkLst>
        <pc:spChg chg="mod">
          <ac:chgData name="Ali, Syed Waqqas" userId="1b3a5f44-9498-4738-8c4e-8127257d744d" providerId="ADAL" clId="{E70FF6FB-B165-40EC-B64C-541B33E8F990}" dt="2024-01-25T15:28:34.302" v="7836" actId="207"/>
          <ac:spMkLst>
            <pc:docMk/>
            <pc:sldMk cId="1727919017" sldId="37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28:23.913" v="7835" actId="207"/>
        <pc:sldMkLst>
          <pc:docMk/>
          <pc:sldMk cId="2563694675" sldId="372"/>
        </pc:sldMkLst>
        <pc:spChg chg="mod">
          <ac:chgData name="Ali, Syed Waqqas" userId="1b3a5f44-9498-4738-8c4e-8127257d744d" providerId="ADAL" clId="{E70FF6FB-B165-40EC-B64C-541B33E8F990}" dt="2024-01-25T15:28:23.913" v="7835" actId="207"/>
          <ac:spMkLst>
            <pc:docMk/>
            <pc:sldMk cId="2563694675" sldId="372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27:59.442" v="7834" actId="207"/>
          <ac:spMkLst>
            <pc:docMk/>
            <pc:sldMk cId="2563694675" sldId="372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29:52.045" v="7982" actId="403"/>
        <pc:sldMkLst>
          <pc:docMk/>
          <pc:sldMk cId="1984154689" sldId="373"/>
        </pc:sldMkLst>
        <pc:spChg chg="mod">
          <ac:chgData name="Ali, Syed Waqqas" userId="1b3a5f44-9498-4738-8c4e-8127257d744d" providerId="ADAL" clId="{E70FF6FB-B165-40EC-B64C-541B33E8F990}" dt="2024-01-25T15:29:17.221" v="7863" actId="20577"/>
          <ac:spMkLst>
            <pc:docMk/>
            <pc:sldMk cId="1984154689" sldId="373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29:52.045" v="7982" actId="403"/>
          <ac:spMkLst>
            <pc:docMk/>
            <pc:sldMk cId="1984154689" sldId="3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50:47.754" v="9647" actId="20577"/>
        <pc:sldMkLst>
          <pc:docMk/>
          <pc:sldMk cId="3852942467" sldId="374"/>
        </pc:sldMkLst>
        <pc:spChg chg="mod">
          <ac:chgData name="Ali, Syed Waqqas" userId="1b3a5f44-9498-4738-8c4e-8127257d744d" providerId="ADAL" clId="{E70FF6FB-B165-40EC-B64C-541B33E8F990}" dt="2024-01-25T15:30:28.339" v="8009" actId="20577"/>
          <ac:spMkLst>
            <pc:docMk/>
            <pc:sldMk cId="3852942467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50:47.754" v="9647" actId="20577"/>
          <ac:spMkLst>
            <pc:docMk/>
            <pc:sldMk cId="3852942467" sldId="3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4:19.305" v="8632" actId="207"/>
        <pc:sldMkLst>
          <pc:docMk/>
          <pc:sldMk cId="3921278543" sldId="375"/>
        </pc:sldMkLst>
        <pc:spChg chg="mod">
          <ac:chgData name="Ali, Syed Waqqas" userId="1b3a5f44-9498-4738-8c4e-8127257d744d" providerId="ADAL" clId="{E70FF6FB-B165-40EC-B64C-541B33E8F990}" dt="2024-01-25T15:32:52.029" v="8392" actId="20577"/>
          <ac:spMkLst>
            <pc:docMk/>
            <pc:sldMk cId="3921278543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4:19.305" v="8632" actId="207"/>
          <ac:spMkLst>
            <pc:docMk/>
            <pc:sldMk cId="3921278543" sldId="3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0:28.686" v="9122" actId="20577"/>
        <pc:sldMkLst>
          <pc:docMk/>
          <pc:sldMk cId="3449519716" sldId="376"/>
        </pc:sldMkLst>
        <pc:spChg chg="mod">
          <ac:chgData name="Ali, Syed Waqqas" userId="1b3a5f44-9498-4738-8c4e-8127257d744d" providerId="ADAL" clId="{E70FF6FB-B165-40EC-B64C-541B33E8F990}" dt="2024-01-25T15:40:28.686" v="9122" actId="20577"/>
          <ac:spMkLst>
            <pc:docMk/>
            <pc:sldMk cId="3449519716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39:46.230" v="9098" actId="20577"/>
        <pc:sldMkLst>
          <pc:docMk/>
          <pc:sldMk cId="781360920" sldId="377"/>
        </pc:sldMkLst>
        <pc:spChg chg="mod">
          <ac:chgData name="Ali, Syed Waqqas" userId="1b3a5f44-9498-4738-8c4e-8127257d744d" providerId="ADAL" clId="{E70FF6FB-B165-40EC-B64C-541B33E8F990}" dt="2024-01-25T15:37:25.044" v="8831" actId="20577"/>
          <ac:spMkLst>
            <pc:docMk/>
            <pc:sldMk cId="78136092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39:46.230" v="9098" actId="20577"/>
          <ac:spMkLst>
            <pc:docMk/>
            <pc:sldMk cId="781360920" sldId="37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04.962" v="9215" actId="207"/>
        <pc:sldMkLst>
          <pc:docMk/>
          <pc:sldMk cId="3766653037" sldId="378"/>
        </pc:sldMkLst>
        <pc:spChg chg="mod">
          <ac:chgData name="Ali, Syed Waqqas" userId="1b3a5f44-9498-4738-8c4e-8127257d744d" providerId="ADAL" clId="{E70FF6FB-B165-40EC-B64C-541B33E8F990}" dt="2024-01-25T15:41:38.462" v="9152" actId="20577"/>
          <ac:spMkLst>
            <pc:docMk/>
            <pc:sldMk cId="3766653037" sldId="378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5:42:04.962" v="9215" actId="207"/>
          <ac:spMkLst>
            <pc:docMk/>
            <pc:sldMk cId="3766653037" sldId="37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E70FF6FB-B165-40EC-B64C-541B33E8F990}" dt="2024-01-25T15:42:51.733" v="9286" actId="13926"/>
        <pc:sldMkLst>
          <pc:docMk/>
          <pc:sldMk cId="59259375" sldId="379"/>
        </pc:sldMkLst>
        <pc:spChg chg="mod">
          <ac:chgData name="Ali, Syed Waqqas" userId="1b3a5f44-9498-4738-8c4e-8127257d744d" providerId="ADAL" clId="{E70FF6FB-B165-40EC-B64C-541B33E8F990}" dt="2024-01-25T15:42:22.359" v="9228" actId="20577"/>
          <ac:spMkLst>
            <pc:docMk/>
            <pc:sldMk cId="59259375" sldId="379"/>
            <ac:spMk id="2" creationId="{7941C4D4-39FE-4935-5E75-41F4E4B94491}"/>
          </ac:spMkLst>
        </pc:spChg>
        <pc:spChg chg="mod">
          <ac:chgData name="Ali, Syed Waqqas" userId="1b3a5f44-9498-4738-8c4e-8127257d744d" providerId="ADAL" clId="{E70FF6FB-B165-40EC-B64C-541B33E8F990}" dt="2024-01-25T15:42:51.733" v="9286" actId="13926"/>
          <ac:spMkLst>
            <pc:docMk/>
            <pc:sldMk cId="59259375" sldId="379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2:46.366" v="9284" actId="20577"/>
          <ac:spMkLst>
            <pc:docMk/>
            <pc:sldMk cId="59259375" sldId="379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4:57.527" v="9471" actId="20577"/>
        <pc:sldMkLst>
          <pc:docMk/>
          <pc:sldMk cId="2769934401" sldId="380"/>
        </pc:sldMkLst>
        <pc:spChg chg="mod">
          <ac:chgData name="Ali, Syed Waqqas" userId="1b3a5f44-9498-4738-8c4e-8127257d744d" providerId="ADAL" clId="{E70FF6FB-B165-40EC-B64C-541B33E8F990}" dt="2024-01-25T15:43:07.854" v="9289" actId="113"/>
          <ac:spMkLst>
            <pc:docMk/>
            <pc:sldMk cId="2769934401" sldId="380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5:44:57.527" v="9471" actId="20577"/>
          <ac:spMkLst>
            <pc:docMk/>
            <pc:sldMk cId="2769934401" sldId="3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5:45:00.943" v="9474" actId="403"/>
        <pc:sldMkLst>
          <pc:docMk/>
          <pc:sldMk cId="2602905853" sldId="381"/>
        </pc:sldMkLst>
        <pc:spChg chg="mod">
          <ac:chgData name="Ali, Syed Waqqas" userId="1b3a5f44-9498-4738-8c4e-8127257d744d" providerId="ADAL" clId="{E70FF6FB-B165-40EC-B64C-541B33E8F990}" dt="2024-01-25T15:45:00.943" v="9474" actId="403"/>
          <ac:spMkLst>
            <pc:docMk/>
            <pc:sldMk cId="2602905853" sldId="381"/>
            <ac:spMk id="4" creationId="{49959AFF-12A6-2BF9-0391-BF2E7E44A9BF}"/>
          </ac:spMkLst>
        </pc:spChg>
      </pc:sldChg>
      <pc:sldChg chg="add del">
        <pc:chgData name="Ali, Syed Waqqas" userId="1b3a5f44-9498-4738-8c4e-8127257d744d" providerId="ADAL" clId="{E70FF6FB-B165-40EC-B64C-541B33E8F990}" dt="2024-01-25T15:51:23.975" v="9650" actId="47"/>
        <pc:sldMkLst>
          <pc:docMk/>
          <pc:sldMk cId="980353964" sldId="382"/>
        </pc:sldMkLst>
      </pc:sldChg>
      <pc:sldChg chg="modSp add del mod">
        <pc:chgData name="Ali, Syed Waqqas" userId="1b3a5f44-9498-4738-8c4e-8127257d744d" providerId="ADAL" clId="{E70FF6FB-B165-40EC-B64C-541B33E8F990}" dt="2024-01-25T15:52:33.206" v="9681" actId="47"/>
        <pc:sldMkLst>
          <pc:docMk/>
          <pc:sldMk cId="1522104086" sldId="382"/>
        </pc:sldMkLst>
        <pc:spChg chg="mod">
          <ac:chgData name="Ali, Syed Waqqas" userId="1b3a5f44-9498-4738-8c4e-8127257d744d" providerId="ADAL" clId="{E70FF6FB-B165-40EC-B64C-541B33E8F990}" dt="2024-01-25T15:52:26.130" v="9679" actId="20577"/>
          <ac:spMkLst>
            <pc:docMk/>
            <pc:sldMk cId="1522104086" sldId="382"/>
            <ac:spMk id="2" creationId="{0F38800C-8A7D-E150-1D69-4C942110B9A3}"/>
          </ac:spMkLst>
        </pc:spChg>
      </pc:sldChg>
      <pc:sldChg chg="add del">
        <pc:chgData name="Ali, Syed Waqqas" userId="1b3a5f44-9498-4738-8c4e-8127257d744d" providerId="ADAL" clId="{E70FF6FB-B165-40EC-B64C-541B33E8F990}" dt="2024-01-25T15:51:22.405" v="9649" actId="47"/>
        <pc:sldMkLst>
          <pc:docMk/>
          <pc:sldMk cId="929684761" sldId="383"/>
        </pc:sldMkLst>
      </pc:sldChg>
      <pc:sldChg chg="modSp add mod">
        <pc:chgData name="Ali, Syed Waqqas" userId="1b3a5f44-9498-4738-8c4e-8127257d744d" providerId="ADAL" clId="{E70FF6FB-B165-40EC-B64C-541B33E8F990}" dt="2024-01-25T16:04:27.300" v="9838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E70FF6FB-B165-40EC-B64C-541B33E8F990}" dt="2024-01-25T16:04:19.065" v="9806" actId="13926"/>
          <ac:spMkLst>
            <pc:docMk/>
            <pc:sldMk cId="986491755" sldId="383"/>
            <ac:spMk id="3" creationId="{CD25B33D-4588-828C-A6BD-8326B33B6334}"/>
          </ac:spMkLst>
        </pc:spChg>
        <pc:spChg chg="mod">
          <ac:chgData name="Ali, Syed Waqqas" userId="1b3a5f44-9498-4738-8c4e-8127257d744d" providerId="ADAL" clId="{E70FF6FB-B165-40EC-B64C-541B33E8F990}" dt="2024-01-25T16:04:27.300" v="9838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E70FF6FB-B165-40EC-B64C-541B33E8F990}" dt="2024-01-25T16:05:45.748" v="10272" actId="20577"/>
        <pc:sldMkLst>
          <pc:docMk/>
          <pc:sldMk cId="2899813288" sldId="384"/>
        </pc:sldMkLst>
        <pc:spChg chg="mod">
          <ac:chgData name="Ali, Syed Waqqas" userId="1b3a5f44-9498-4738-8c4e-8127257d744d" providerId="ADAL" clId="{E70FF6FB-B165-40EC-B64C-541B33E8F990}" dt="2024-01-25T16:04:43.795" v="9882" actId="20577"/>
          <ac:spMkLst>
            <pc:docMk/>
            <pc:sldMk cId="2899813288" sldId="384"/>
            <ac:spMk id="2" creationId="{0F38800C-8A7D-E150-1D69-4C942110B9A3}"/>
          </ac:spMkLst>
        </pc:spChg>
        <pc:spChg chg="mod">
          <ac:chgData name="Ali, Syed Waqqas" userId="1b3a5f44-9498-4738-8c4e-8127257d744d" providerId="ADAL" clId="{E70FF6FB-B165-40EC-B64C-541B33E8F990}" dt="2024-01-25T16:05:45.748" v="10272" actId="20577"/>
          <ac:spMkLst>
            <pc:docMk/>
            <pc:sldMk cId="2899813288" sldId="384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C60846EF-678B-48A1-B445-90CEAA282AFB}"/>
    <pc:docChg chg="custSel addSld modSld">
      <pc:chgData name="Ali, Syed Waqqas" userId="1b3a5f44-9498-4738-8c4e-8127257d744d" providerId="ADAL" clId="{C60846EF-678B-48A1-B445-90CEAA282AFB}" dt="2024-01-23T21:01:19.144" v="211" actId="478"/>
      <pc:docMkLst>
        <pc:docMk/>
      </pc:docMkLst>
      <pc:sldChg chg="delSp mod">
        <pc:chgData name="Ali, Syed Waqqas" userId="1b3a5f44-9498-4738-8c4e-8127257d744d" providerId="ADAL" clId="{C60846EF-678B-48A1-B445-90CEAA282AFB}" dt="2024-01-23T21:01:19.144" v="211" actId="478"/>
        <pc:sldMkLst>
          <pc:docMk/>
          <pc:sldMk cId="2021725047" sldId="313"/>
        </pc:sldMkLst>
        <pc:spChg chg="del">
          <ac:chgData name="Ali, Syed Waqqas" userId="1b3a5f44-9498-4738-8c4e-8127257d744d" providerId="ADAL" clId="{C60846EF-678B-48A1-B445-90CEAA282AFB}" dt="2024-01-23T21:01:19.144" v="211" actId="478"/>
          <ac:spMkLst>
            <pc:docMk/>
            <pc:sldMk cId="2021725047" sldId="313"/>
            <ac:spMk id="4" creationId="{49959AFF-12A6-2BF9-0391-BF2E7E44A9BF}"/>
          </ac:spMkLst>
        </pc:spChg>
      </pc:sldChg>
      <pc:sldChg chg="modSp mod">
        <pc:chgData name="Ali, Syed Waqqas" userId="1b3a5f44-9498-4738-8c4e-8127257d744d" providerId="ADAL" clId="{C60846EF-678B-48A1-B445-90CEAA282AFB}" dt="2024-01-23T19:55:46.566" v="101" actId="27636"/>
        <pc:sldMkLst>
          <pc:docMk/>
          <pc:sldMk cId="126515380" sldId="325"/>
        </pc:sldMkLst>
        <pc:spChg chg="mod">
          <ac:chgData name="Ali, Syed Waqqas" userId="1b3a5f44-9498-4738-8c4e-8127257d744d" providerId="ADAL" clId="{C60846EF-678B-48A1-B445-90CEAA282AFB}" dt="2024-01-23T19:55:46.566" v="101" actId="27636"/>
          <ac:spMkLst>
            <pc:docMk/>
            <pc:sldMk cId="126515380" sldId="32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09.006" v="102" actId="207"/>
        <pc:sldMkLst>
          <pc:docMk/>
          <pc:sldMk cId="3162934042" sldId="327"/>
        </pc:sldMkLst>
        <pc:spChg chg="mod">
          <ac:chgData name="Ali, Syed Waqqas" userId="1b3a5f44-9498-4738-8c4e-8127257d744d" providerId="ADAL" clId="{C60846EF-678B-48A1-B445-90CEAA282AFB}" dt="2024-01-23T19:56:09.006" v="102" actId="207"/>
          <ac:spMkLst>
            <pc:docMk/>
            <pc:sldMk cId="3162934042" sldId="32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19:56:21.385" v="103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C60846EF-678B-48A1-B445-90CEAA282AFB}" dt="2024-01-23T19:56:21.385" v="103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C60846EF-678B-48A1-B445-90CEAA282AFB}" dt="2024-01-23T20:04:35.144" v="107" actId="403"/>
        <pc:sldMkLst>
          <pc:docMk/>
          <pc:sldMk cId="1009290015" sldId="330"/>
        </pc:sldMkLst>
        <pc:spChg chg="mod">
          <ac:chgData name="Ali, Syed Waqqas" userId="1b3a5f44-9498-4738-8c4e-8127257d744d" providerId="ADAL" clId="{C60846EF-678B-48A1-B445-90CEAA282AFB}" dt="2024-01-23T20:04:35.144" v="107" actId="403"/>
          <ac:spMkLst>
            <pc:docMk/>
            <pc:sldMk cId="1009290015" sldId="33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4:28.931" v="105" actId="403"/>
        <pc:sldMkLst>
          <pc:docMk/>
          <pc:sldMk cId="522826630" sldId="331"/>
        </pc:sldMkLst>
        <pc:spChg chg="mod">
          <ac:chgData name="Ali, Syed Waqqas" userId="1b3a5f44-9498-4738-8c4e-8127257d744d" providerId="ADAL" clId="{C60846EF-678B-48A1-B445-90CEAA282AFB}" dt="2024-01-23T20:04:28.931" v="105" actId="403"/>
          <ac:spMkLst>
            <pc:docMk/>
            <pc:sldMk cId="522826630" sldId="33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23.685" v="123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C60846EF-678B-48A1-B445-90CEAA282AFB}" dt="2024-01-23T20:05:23.685" v="123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5:13.461" v="116" actId="20577"/>
        <pc:sldMkLst>
          <pc:docMk/>
          <pc:sldMk cId="281419329" sldId="335"/>
        </pc:sldMkLst>
        <pc:spChg chg="mod">
          <ac:chgData name="Ali, Syed Waqqas" userId="1b3a5f44-9498-4738-8c4e-8127257d744d" providerId="ADAL" clId="{C60846EF-678B-48A1-B445-90CEAA282AFB}" dt="2024-01-23T20:05:13.461" v="116" actId="20577"/>
          <ac:spMkLst>
            <pc:docMk/>
            <pc:sldMk cId="281419329" sldId="33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6:12.740" v="132" actId="113"/>
        <pc:sldMkLst>
          <pc:docMk/>
          <pc:sldMk cId="852373297" sldId="337"/>
        </pc:sldMkLst>
        <pc:spChg chg="mod">
          <ac:chgData name="Ali, Syed Waqqas" userId="1b3a5f44-9498-4738-8c4e-8127257d744d" providerId="ADAL" clId="{C60846EF-678B-48A1-B445-90CEAA282AFB}" dt="2024-01-23T20:06:12.740" v="132" actId="113"/>
          <ac:spMkLst>
            <pc:docMk/>
            <pc:sldMk cId="852373297" sldId="33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C60846EF-678B-48A1-B445-90CEAA282AFB}" dt="2024-01-23T20:07:30.021" v="210" actId="403"/>
        <pc:sldMkLst>
          <pc:docMk/>
          <pc:sldMk cId="3410420799" sldId="347"/>
        </pc:sldMkLst>
        <pc:spChg chg="mod">
          <ac:chgData name="Ali, Syed Waqqas" userId="1b3a5f44-9498-4738-8c4e-8127257d744d" providerId="ADAL" clId="{C60846EF-678B-48A1-B445-90CEAA282AFB}" dt="2024-01-23T20:07:30.021" v="210" actId="403"/>
          <ac:spMkLst>
            <pc:docMk/>
            <pc:sldMk cId="3410420799" sldId="34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C60846EF-678B-48A1-B445-90CEAA282AFB}" dt="2024-01-23T19:38:23.825" v="64" actId="20577"/>
        <pc:sldMkLst>
          <pc:docMk/>
          <pc:sldMk cId="1714156620" sldId="348"/>
        </pc:sldMkLst>
        <pc:spChg chg="mod">
          <ac:chgData name="Ali, Syed Waqqas" userId="1b3a5f44-9498-4738-8c4e-8127257d744d" providerId="ADAL" clId="{C60846EF-678B-48A1-B445-90CEAA282AFB}" dt="2024-01-23T19:37:41.463" v="22" actId="20577"/>
          <ac:spMkLst>
            <pc:docMk/>
            <pc:sldMk cId="1714156620" sldId="348"/>
            <ac:spMk id="2" creationId="{0F38800C-8A7D-E150-1D69-4C942110B9A3}"/>
          </ac:spMkLst>
        </pc:spChg>
        <pc:spChg chg="mod">
          <ac:chgData name="Ali, Syed Waqqas" userId="1b3a5f44-9498-4738-8c4e-8127257d744d" providerId="ADAL" clId="{C60846EF-678B-48A1-B445-90CEAA282AFB}" dt="2024-01-23T19:38:23.825" v="64" actId="20577"/>
          <ac:spMkLst>
            <pc:docMk/>
            <pc:sldMk cId="1714156620" sldId="348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EF425237-BAB7-4808-A7AB-3FAC019C79E4}"/>
    <pc:docChg chg="undo redo custSel addSld delSld modSld sldOrd">
      <pc:chgData name="Ali, Syed Waqqas" userId="1b3a5f44-9498-4738-8c4e-8127257d744d" providerId="ADAL" clId="{EF425237-BAB7-4808-A7AB-3FAC019C79E4}" dt="2024-02-14T17:18:07.767" v="16416" actId="20577"/>
      <pc:docMkLst>
        <pc:docMk/>
      </pc:docMkLst>
      <pc:sldChg chg="modSp mod">
        <pc:chgData name="Ali, Syed Waqqas" userId="1b3a5f44-9498-4738-8c4e-8127257d744d" providerId="ADAL" clId="{EF425237-BAB7-4808-A7AB-3FAC019C79E4}" dt="2024-02-12T03:42:56.370" v="9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F425237-BAB7-4808-A7AB-3FAC019C79E4}" dt="2024-02-12T03:42:56.370" v="9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295564693" sldId="33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12123850" sldId="33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72985243" sldId="33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9882133" sldId="33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503592271" sldId="33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119862745" sldId="33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27356999" sldId="34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2183209" sldId="34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2001092" sldId="34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78809455" sldId="34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55820758" sldId="34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22985347" sldId="34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60889984" sldId="34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2639048" sldId="34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8124713" sldId="34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4192790" sldId="35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1091512" sldId="35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59259037" sldId="35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4243554" sldId="35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8169205" sldId="35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7041166" sldId="35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59374219" sldId="35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6874770" sldId="35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71606546" sldId="36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653761535" sldId="36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95375375" sldId="36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7384297" sldId="36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33050328" sldId="36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8355276" sldId="36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66101567" sldId="36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80432984" sldId="36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135595679" sldId="36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836818216" sldId="37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49378492" sldId="37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78969514" sldId="37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95049795" sldId="37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711968158" sldId="37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93048229" sldId="37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86292118" sldId="37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388750901" sldId="37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928826722" sldId="37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486592550" sldId="37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93785254" sldId="38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62067520" sldId="38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74431404" sldId="38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963299061" sldId="38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5021739" sldId="38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18156212" sldId="38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923090364" sldId="38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247160768" sldId="38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88098583" sldId="38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807032015" sldId="39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83528085" sldId="39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43006185" sldId="39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711984739" sldId="39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89157497" sldId="39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953697248" sldId="39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068898165" sldId="396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281019411" sldId="397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890052584" sldId="39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330493052" sldId="39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3018547" sldId="400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430803593" sldId="401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56884053" sldId="40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063402122" sldId="403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695074455" sldId="404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067219" sldId="405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787014578" sldId="406"/>
        </pc:sldMkLst>
      </pc:sldChg>
      <pc:sldChg chg="modSp mod">
        <pc:chgData name="Ali, Syed Waqqas" userId="1b3a5f44-9498-4738-8c4e-8127257d744d" providerId="ADAL" clId="{EF425237-BAB7-4808-A7AB-3FAC019C79E4}" dt="2024-02-12T06:23:41.490" v="13038" actId="403"/>
        <pc:sldMkLst>
          <pc:docMk/>
          <pc:sldMk cId="1319837860" sldId="410"/>
        </pc:sldMkLst>
        <pc:spChg chg="mod">
          <ac:chgData name="Ali, Syed Waqqas" userId="1b3a5f44-9498-4738-8c4e-8127257d744d" providerId="ADAL" clId="{EF425237-BAB7-4808-A7AB-3FAC019C79E4}" dt="2024-02-12T06:23:41.490" v="13038" actId="403"/>
          <ac:spMkLst>
            <pc:docMk/>
            <pc:sldMk cId="1319837860" sldId="410"/>
            <ac:spMk id="2" creationId="{73CCA44E-D7D4-5EF3-556F-AF61F210E18F}"/>
          </ac:spMkLst>
        </pc:spChg>
      </pc:sldChg>
      <pc:sldChg chg="addSp modSp mod">
        <pc:chgData name="Ali, Syed Waqqas" userId="1b3a5f44-9498-4738-8c4e-8127257d744d" providerId="ADAL" clId="{EF425237-BAB7-4808-A7AB-3FAC019C79E4}" dt="2024-02-12T05:34:22.081" v="7836" actId="1076"/>
        <pc:sldMkLst>
          <pc:docMk/>
          <pc:sldMk cId="3710973095" sldId="415"/>
        </pc:sldMkLst>
        <pc:picChg chg="add mod">
          <ac:chgData name="Ali, Syed Waqqas" userId="1b3a5f44-9498-4738-8c4e-8127257d744d" providerId="ADAL" clId="{EF425237-BAB7-4808-A7AB-3FAC019C79E4}" dt="2024-02-12T05:34:22.081" v="7836" actId="1076"/>
          <ac:picMkLst>
            <pc:docMk/>
            <pc:sldMk cId="3710973095" sldId="415"/>
            <ac:picMk id="10" creationId="{6431D592-CC6D-39B7-5CDE-7D5D0589A689}"/>
          </ac:picMkLst>
        </pc:picChg>
      </pc:sldChg>
      <pc:sldChg chg="addSp modSp">
        <pc:chgData name="Ali, Syed Waqqas" userId="1b3a5f44-9498-4738-8c4e-8127257d744d" providerId="ADAL" clId="{EF425237-BAB7-4808-A7AB-3FAC019C79E4}" dt="2024-02-12T05:34:30.863" v="7837"/>
        <pc:sldMkLst>
          <pc:docMk/>
          <pc:sldMk cId="4226275098" sldId="416"/>
        </pc:sldMkLst>
        <pc:picChg chg="add mod">
          <ac:chgData name="Ali, Syed Waqqas" userId="1b3a5f44-9498-4738-8c4e-8127257d744d" providerId="ADAL" clId="{EF425237-BAB7-4808-A7AB-3FAC019C79E4}" dt="2024-02-12T05:34:30.863" v="7837"/>
          <ac:picMkLst>
            <pc:docMk/>
            <pc:sldMk cId="4226275098" sldId="416"/>
            <ac:picMk id="9" creationId="{8AD4CB63-F92E-4D54-D949-4F4A8A4D04FE}"/>
          </ac:picMkLst>
        </pc:picChg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1613861752" sldId="428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2447306162" sldId="429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3571643310" sldId="430"/>
        </pc:sldMkLst>
      </pc:sldChg>
      <pc:sldChg chg="modSp mod">
        <pc:chgData name="Ali, Syed Waqqas" userId="1b3a5f44-9498-4738-8c4e-8127257d744d" providerId="ADAL" clId="{EF425237-BAB7-4808-A7AB-3FAC019C79E4}" dt="2024-02-12T05:12:16.698" v="6049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F425237-BAB7-4808-A7AB-3FAC019C79E4}" dt="2024-02-12T05:12:16.698" v="6049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F425237-BAB7-4808-A7AB-3FAC019C79E4}" dt="2024-02-12T03:42:18.460" v="1" actId="47"/>
        <pc:sldMkLst>
          <pc:docMk/>
          <pc:sldMk cId="148711367" sldId="432"/>
        </pc:sldMkLst>
      </pc:sldChg>
      <pc:sldChg chg="del">
        <pc:chgData name="Ali, Syed Waqqas" userId="1b3a5f44-9498-4738-8c4e-8127257d744d" providerId="ADAL" clId="{EF425237-BAB7-4808-A7AB-3FAC019C79E4}" dt="2024-02-12T03:42:05.914" v="0" actId="47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F425237-BAB7-4808-A7AB-3FAC019C79E4}" dt="2024-02-12T03:45:28.261" v="282" actId="20577"/>
        <pc:sldMkLst>
          <pc:docMk/>
          <pc:sldMk cId="739811237" sldId="439"/>
        </pc:sldMkLst>
        <pc:spChg chg="mod">
          <ac:chgData name="Ali, Syed Waqqas" userId="1b3a5f44-9498-4738-8c4e-8127257d744d" providerId="ADAL" clId="{EF425237-BAB7-4808-A7AB-3FAC019C79E4}" dt="2024-02-12T03:45:13.558" v="156" actId="20577"/>
          <ac:spMkLst>
            <pc:docMk/>
            <pc:sldMk cId="739811237" sldId="439"/>
            <ac:spMk id="2" creationId="{90EEB04E-4D3B-8E37-94E8-71BA23B4217A}"/>
          </ac:spMkLst>
        </pc:spChg>
        <pc:spChg chg="mod">
          <ac:chgData name="Ali, Syed Waqqas" userId="1b3a5f44-9498-4738-8c4e-8127257d744d" providerId="ADAL" clId="{EF425237-BAB7-4808-A7AB-3FAC019C79E4}" dt="2024-02-12T03:45:28.261" v="282" actId="20577"/>
          <ac:spMkLst>
            <pc:docMk/>
            <pc:sldMk cId="739811237" sldId="439"/>
            <ac:spMk id="3" creationId="{4BF62758-EC62-70FA-890F-43ED0F4A398B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15.545" v="2400" actId="20577"/>
        <pc:sldMkLst>
          <pc:docMk/>
          <pc:sldMk cId="1211801025" sldId="440"/>
        </pc:sldMkLst>
        <pc:spChg chg="mod">
          <ac:chgData name="Ali, Syed Waqqas" userId="1b3a5f44-9498-4738-8c4e-8127257d744d" providerId="ADAL" clId="{EF425237-BAB7-4808-A7AB-3FAC019C79E4}" dt="2024-02-12T03:43:18.540" v="126" actId="20577"/>
          <ac:spMkLst>
            <pc:docMk/>
            <pc:sldMk cId="1211801025" sldId="440"/>
            <ac:spMk id="2" creationId="{D2D14BF3-271B-4E01-DC9C-886E9B005E99}"/>
          </ac:spMkLst>
        </pc:spChg>
        <pc:spChg chg="mod">
          <ac:chgData name="Ali, Syed Waqqas" userId="1b3a5f44-9498-4738-8c4e-8127257d744d" providerId="ADAL" clId="{EF425237-BAB7-4808-A7AB-3FAC019C79E4}" dt="2024-02-12T04:16:15.545" v="2400" actId="20577"/>
          <ac:spMkLst>
            <pc:docMk/>
            <pc:sldMk cId="1211801025" sldId="440"/>
            <ac:spMk id="3" creationId="{E69A8304-52D7-73CB-887F-7CAADC24D994}"/>
          </ac:spMkLst>
        </pc:spChg>
      </pc:sldChg>
      <pc:sldChg chg="modSp add mod">
        <pc:chgData name="Ali, Syed Waqqas" userId="1b3a5f44-9498-4738-8c4e-8127257d744d" providerId="ADAL" clId="{EF425237-BAB7-4808-A7AB-3FAC019C79E4}" dt="2024-02-12T04:16:56.139" v="2464" actId="20577"/>
        <pc:sldMkLst>
          <pc:docMk/>
          <pc:sldMk cId="398634017" sldId="441"/>
        </pc:sldMkLst>
        <pc:spChg chg="mod">
          <ac:chgData name="Ali, Syed Waqqas" userId="1b3a5f44-9498-4738-8c4e-8127257d744d" providerId="ADAL" clId="{EF425237-BAB7-4808-A7AB-3FAC019C79E4}" dt="2024-02-12T03:46:11.420" v="473" actId="20577"/>
          <ac:spMkLst>
            <pc:docMk/>
            <pc:sldMk cId="398634017" sldId="441"/>
            <ac:spMk id="2" creationId="{216D63FE-FB50-D4AD-3840-3C9063F3055F}"/>
          </ac:spMkLst>
        </pc:spChg>
        <pc:spChg chg="mod">
          <ac:chgData name="Ali, Syed Waqqas" userId="1b3a5f44-9498-4738-8c4e-8127257d744d" providerId="ADAL" clId="{EF425237-BAB7-4808-A7AB-3FAC019C79E4}" dt="2024-02-12T04:16:56.139" v="2464" actId="20577"/>
          <ac:spMkLst>
            <pc:docMk/>
            <pc:sldMk cId="398634017" sldId="441"/>
            <ac:spMk id="3" creationId="{276327CD-10BF-9BC9-DF08-71D128A5E4F0}"/>
          </ac:spMkLst>
        </pc:spChg>
      </pc:sldChg>
      <pc:sldChg chg="modSp add mod">
        <pc:chgData name="Ali, Syed Waqqas" userId="1b3a5f44-9498-4738-8c4e-8127257d744d" providerId="ADAL" clId="{EF425237-BAB7-4808-A7AB-3FAC019C79E4}" dt="2024-02-14T16:54:30.105" v="15830" actId="20577"/>
        <pc:sldMkLst>
          <pc:docMk/>
          <pc:sldMk cId="2017021609" sldId="442"/>
        </pc:sldMkLst>
        <pc:spChg chg="mod">
          <ac:chgData name="Ali, Syed Waqqas" userId="1b3a5f44-9498-4738-8c4e-8127257d744d" providerId="ADAL" clId="{EF425237-BAB7-4808-A7AB-3FAC019C79E4}" dt="2024-02-12T03:46:31.827" v="523" actId="20577"/>
          <ac:spMkLst>
            <pc:docMk/>
            <pc:sldMk cId="2017021609" sldId="442"/>
            <ac:spMk id="2" creationId="{F99B2255-D19F-A3CD-ECCF-742A6EA756DF}"/>
          </ac:spMkLst>
        </pc:spChg>
        <pc:spChg chg="mod">
          <ac:chgData name="Ali, Syed Waqqas" userId="1b3a5f44-9498-4738-8c4e-8127257d744d" providerId="ADAL" clId="{EF425237-BAB7-4808-A7AB-3FAC019C79E4}" dt="2024-02-14T16:54:30.105" v="15830" actId="20577"/>
          <ac:spMkLst>
            <pc:docMk/>
            <pc:sldMk cId="2017021609" sldId="442"/>
            <ac:spMk id="3" creationId="{497AC989-F654-B0D3-CCB3-7C4444DBD39D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56:09.978" v="15976" actId="1076"/>
        <pc:sldMkLst>
          <pc:docMk/>
          <pc:sldMk cId="3284788415" sldId="443"/>
        </pc:sldMkLst>
        <pc:spChg chg="mod">
          <ac:chgData name="Ali, Syed Waqqas" userId="1b3a5f44-9498-4738-8c4e-8127257d744d" providerId="ADAL" clId="{EF425237-BAB7-4808-A7AB-3FAC019C79E4}" dt="2024-02-12T03:49:59.914" v="731" actId="20577"/>
          <ac:spMkLst>
            <pc:docMk/>
            <pc:sldMk cId="3284788415" sldId="443"/>
            <ac:spMk id="2" creationId="{880D0B85-7DBC-DF65-3A28-365ADCAB98C0}"/>
          </ac:spMkLst>
        </pc:spChg>
        <pc:spChg chg="mod">
          <ac:chgData name="Ali, Syed Waqqas" userId="1b3a5f44-9498-4738-8c4e-8127257d744d" providerId="ADAL" clId="{EF425237-BAB7-4808-A7AB-3FAC019C79E4}" dt="2024-02-14T16:55:39.190" v="15839" actId="14100"/>
          <ac:spMkLst>
            <pc:docMk/>
            <pc:sldMk cId="3284788415" sldId="443"/>
            <ac:spMk id="3" creationId="{C89684AF-E204-0413-7F9D-D0E57E02A4E2}"/>
          </ac:spMkLst>
        </pc:spChg>
        <pc:spChg chg="add mod">
          <ac:chgData name="Ali, Syed Waqqas" userId="1b3a5f44-9498-4738-8c4e-8127257d744d" providerId="ADAL" clId="{EF425237-BAB7-4808-A7AB-3FAC019C79E4}" dt="2024-02-14T16:56:09.978" v="15976" actId="1076"/>
          <ac:spMkLst>
            <pc:docMk/>
            <pc:sldMk cId="3284788415" sldId="443"/>
            <ac:spMk id="11" creationId="{F6B034CC-F96C-4648-4B4B-EC0F1400E4D7}"/>
          </ac:spMkLst>
        </pc:spChg>
        <pc:picChg chg="add mod">
          <ac:chgData name="Ali, Syed Waqqas" userId="1b3a5f44-9498-4738-8c4e-8127257d744d" providerId="ADAL" clId="{EF425237-BAB7-4808-A7AB-3FAC019C79E4}" dt="2024-02-14T16:55:37.191" v="15838" actId="208"/>
          <ac:picMkLst>
            <pc:docMk/>
            <pc:sldMk cId="3284788415" sldId="443"/>
            <ac:picMk id="10" creationId="{FEE7BCC5-A770-C9B6-06E7-D5441EE91CE6}"/>
          </ac:picMkLst>
        </pc:picChg>
      </pc:sldChg>
      <pc:sldChg chg="modSp add mod">
        <pc:chgData name="Ali, Syed Waqqas" userId="1b3a5f44-9498-4738-8c4e-8127257d744d" providerId="ADAL" clId="{EF425237-BAB7-4808-A7AB-3FAC019C79E4}" dt="2024-02-14T16:56:50.958" v="15977" actId="207"/>
        <pc:sldMkLst>
          <pc:docMk/>
          <pc:sldMk cId="1225302755" sldId="444"/>
        </pc:sldMkLst>
        <pc:spChg chg="mod">
          <ac:chgData name="Ali, Syed Waqqas" userId="1b3a5f44-9498-4738-8c4e-8127257d744d" providerId="ADAL" clId="{EF425237-BAB7-4808-A7AB-3FAC019C79E4}" dt="2024-02-12T03:52:22.682" v="1067" actId="20577"/>
          <ac:spMkLst>
            <pc:docMk/>
            <pc:sldMk cId="1225302755" sldId="444"/>
            <ac:spMk id="2" creationId="{D03A744B-9947-A5CA-69C1-F708FD8D2E7D}"/>
          </ac:spMkLst>
        </pc:spChg>
        <pc:spChg chg="mod">
          <ac:chgData name="Ali, Syed Waqqas" userId="1b3a5f44-9498-4738-8c4e-8127257d744d" providerId="ADAL" clId="{EF425237-BAB7-4808-A7AB-3FAC019C79E4}" dt="2024-02-14T16:56:50.958" v="15977" actId="207"/>
          <ac:spMkLst>
            <pc:docMk/>
            <pc:sldMk cId="1225302755" sldId="444"/>
            <ac:spMk id="3" creationId="{E818F040-0852-2173-2F3C-DBA2D51202F6}"/>
          </ac:spMkLst>
        </pc:spChg>
      </pc:sldChg>
      <pc:sldChg chg="modSp add mod">
        <pc:chgData name="Ali, Syed Waqqas" userId="1b3a5f44-9498-4738-8c4e-8127257d744d" providerId="ADAL" clId="{EF425237-BAB7-4808-A7AB-3FAC019C79E4}" dt="2024-02-12T05:14:49.603" v="6056" actId="2711"/>
        <pc:sldMkLst>
          <pc:docMk/>
          <pc:sldMk cId="4132957839" sldId="445"/>
        </pc:sldMkLst>
        <pc:spChg chg="mod">
          <ac:chgData name="Ali, Syed Waqqas" userId="1b3a5f44-9498-4738-8c4e-8127257d744d" providerId="ADAL" clId="{EF425237-BAB7-4808-A7AB-3FAC019C79E4}" dt="2024-02-12T03:54:16.660" v="1381" actId="20577"/>
          <ac:spMkLst>
            <pc:docMk/>
            <pc:sldMk cId="4132957839" sldId="445"/>
            <ac:spMk id="2" creationId="{BAB61613-1646-3285-AC3D-7C982D6F0F5B}"/>
          </ac:spMkLst>
        </pc:spChg>
        <pc:spChg chg="mod">
          <ac:chgData name="Ali, Syed Waqqas" userId="1b3a5f44-9498-4738-8c4e-8127257d744d" providerId="ADAL" clId="{EF425237-BAB7-4808-A7AB-3FAC019C79E4}" dt="2024-02-12T05:14:49.603" v="6056" actId="2711"/>
          <ac:spMkLst>
            <pc:docMk/>
            <pc:sldMk cId="4132957839" sldId="445"/>
            <ac:spMk id="3" creationId="{8B9FCF23-C192-6133-6AEC-0EE7F9DBADD9}"/>
          </ac:spMkLst>
        </pc:spChg>
      </pc:sldChg>
      <pc:sldChg chg="modSp add mod">
        <pc:chgData name="Ali, Syed Waqqas" userId="1b3a5f44-9498-4738-8c4e-8127257d744d" providerId="ADAL" clId="{EF425237-BAB7-4808-A7AB-3FAC019C79E4}" dt="2024-02-12T03:54:31.810" v="1442" actId="20577"/>
        <pc:sldMkLst>
          <pc:docMk/>
          <pc:sldMk cId="97989985" sldId="446"/>
        </pc:sldMkLst>
        <pc:spChg chg="mod">
          <ac:chgData name="Ali, Syed Waqqas" userId="1b3a5f44-9498-4738-8c4e-8127257d744d" providerId="ADAL" clId="{EF425237-BAB7-4808-A7AB-3FAC019C79E4}" dt="2024-02-12T03:54:20.273" v="1391" actId="20577"/>
          <ac:spMkLst>
            <pc:docMk/>
            <pc:sldMk cId="97989985" sldId="446"/>
            <ac:spMk id="2" creationId="{8982878A-F493-07E2-E0C8-9FD6FD5F3256}"/>
          </ac:spMkLst>
        </pc:spChg>
        <pc:spChg chg="mod">
          <ac:chgData name="Ali, Syed Waqqas" userId="1b3a5f44-9498-4738-8c4e-8127257d744d" providerId="ADAL" clId="{EF425237-BAB7-4808-A7AB-3FAC019C79E4}" dt="2024-02-12T03:54:31.810" v="1442" actId="20577"/>
          <ac:spMkLst>
            <pc:docMk/>
            <pc:sldMk cId="97989985" sldId="446"/>
            <ac:spMk id="3" creationId="{B531C3C5-BC43-B0AA-90A3-944F45D5CFEA}"/>
          </ac:spMkLst>
        </pc:spChg>
      </pc:sldChg>
      <pc:sldChg chg="modSp add mod">
        <pc:chgData name="Ali, Syed Waqqas" userId="1b3a5f44-9498-4738-8c4e-8127257d744d" providerId="ADAL" clId="{EF425237-BAB7-4808-A7AB-3FAC019C79E4}" dt="2024-02-14T16:57:07.822" v="15992" actId="403"/>
        <pc:sldMkLst>
          <pc:docMk/>
          <pc:sldMk cId="3734951114" sldId="447"/>
        </pc:sldMkLst>
        <pc:spChg chg="mod">
          <ac:chgData name="Ali, Syed Waqqas" userId="1b3a5f44-9498-4738-8c4e-8127257d744d" providerId="ADAL" clId="{EF425237-BAB7-4808-A7AB-3FAC019C79E4}" dt="2024-02-14T16:57:07.822" v="15992" actId="403"/>
          <ac:spMkLst>
            <pc:docMk/>
            <pc:sldMk cId="3734951114" sldId="447"/>
            <ac:spMk id="2" creationId="{50B49EB2-5BE6-0160-A15C-8ED7806E0390}"/>
          </ac:spMkLst>
        </pc:spChg>
        <pc:spChg chg="mod">
          <ac:chgData name="Ali, Syed Waqqas" userId="1b3a5f44-9498-4738-8c4e-8127257d744d" providerId="ADAL" clId="{EF425237-BAB7-4808-A7AB-3FAC019C79E4}" dt="2024-02-12T05:14:24.871" v="6051" actId="2711"/>
          <ac:spMkLst>
            <pc:docMk/>
            <pc:sldMk cId="3734951114" sldId="447"/>
            <ac:spMk id="3" creationId="{C7A4E9D3-EE0D-341A-7E45-B47ACCFA6292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44.575" v="2043" actId="207"/>
        <pc:sldMkLst>
          <pc:docMk/>
          <pc:sldMk cId="3265743889" sldId="448"/>
        </pc:sldMkLst>
        <pc:spChg chg="mod">
          <ac:chgData name="Ali, Syed Waqqas" userId="1b3a5f44-9498-4738-8c4e-8127257d744d" providerId="ADAL" clId="{EF425237-BAB7-4808-A7AB-3FAC019C79E4}" dt="2024-02-12T04:12:20.055" v="1720" actId="20577"/>
          <ac:spMkLst>
            <pc:docMk/>
            <pc:sldMk cId="3265743889" sldId="448"/>
            <ac:spMk id="2" creationId="{718DE0DB-F111-5B98-0679-28B6682CE16C}"/>
          </ac:spMkLst>
        </pc:spChg>
        <pc:spChg chg="mod">
          <ac:chgData name="Ali, Syed Waqqas" userId="1b3a5f44-9498-4738-8c4e-8127257d744d" providerId="ADAL" clId="{EF425237-BAB7-4808-A7AB-3FAC019C79E4}" dt="2024-02-12T04:13:44.575" v="2043" actId="207"/>
          <ac:spMkLst>
            <pc:docMk/>
            <pc:sldMk cId="3265743889" sldId="448"/>
            <ac:spMk id="3" creationId="{30BA64D2-ADBE-4731-92AB-17FB67388610}"/>
          </ac:spMkLst>
        </pc:spChg>
      </pc:sldChg>
      <pc:sldChg chg="modSp add mod">
        <pc:chgData name="Ali, Syed Waqqas" userId="1b3a5f44-9498-4738-8c4e-8127257d744d" providerId="ADAL" clId="{EF425237-BAB7-4808-A7AB-3FAC019C79E4}" dt="2024-02-12T04:13:23.255" v="2022" actId="20577"/>
        <pc:sldMkLst>
          <pc:docMk/>
          <pc:sldMk cId="1473688498" sldId="449"/>
        </pc:sldMkLst>
        <pc:spChg chg="mod">
          <ac:chgData name="Ali, Syed Waqqas" userId="1b3a5f44-9498-4738-8c4e-8127257d744d" providerId="ADAL" clId="{EF425237-BAB7-4808-A7AB-3FAC019C79E4}" dt="2024-02-12T04:12:58.642" v="1935" actId="20577"/>
          <ac:spMkLst>
            <pc:docMk/>
            <pc:sldMk cId="1473688498" sldId="449"/>
            <ac:spMk id="2" creationId="{FE1DCFEA-1193-980C-A221-54E744FD5E61}"/>
          </ac:spMkLst>
        </pc:spChg>
        <pc:spChg chg="mod">
          <ac:chgData name="Ali, Syed Waqqas" userId="1b3a5f44-9498-4738-8c4e-8127257d744d" providerId="ADAL" clId="{EF425237-BAB7-4808-A7AB-3FAC019C79E4}" dt="2024-02-12T04:13:23.255" v="2022" actId="20577"/>
          <ac:spMkLst>
            <pc:docMk/>
            <pc:sldMk cId="1473688498" sldId="449"/>
            <ac:spMk id="3" creationId="{15CD11B1-D7C3-7871-A7EB-D477D16F9B9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30.018" v="15997" actId="207"/>
        <pc:sldMkLst>
          <pc:docMk/>
          <pc:sldMk cId="737151500" sldId="450"/>
        </pc:sldMkLst>
        <pc:spChg chg="mod">
          <ac:chgData name="Ali, Syed Waqqas" userId="1b3a5f44-9498-4738-8c4e-8127257d744d" providerId="ADAL" clId="{EF425237-BAB7-4808-A7AB-3FAC019C79E4}" dt="2024-02-12T04:14:20.381" v="2083" actId="20577"/>
          <ac:spMkLst>
            <pc:docMk/>
            <pc:sldMk cId="737151500" sldId="450"/>
            <ac:spMk id="2" creationId="{93B741E9-39FF-A879-55FA-66060C72C607}"/>
          </ac:spMkLst>
        </pc:spChg>
        <pc:spChg chg="mod">
          <ac:chgData name="Ali, Syed Waqqas" userId="1b3a5f44-9498-4738-8c4e-8127257d744d" providerId="ADAL" clId="{EF425237-BAB7-4808-A7AB-3FAC019C79E4}" dt="2024-02-14T16:58:30.018" v="15997" actId="207"/>
          <ac:spMkLst>
            <pc:docMk/>
            <pc:sldMk cId="737151500" sldId="450"/>
            <ac:spMk id="3" creationId="{16B78363-AAB6-C361-367D-361B9DACAA8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2:09.966" v="8874" actId="478"/>
        <pc:sldMkLst>
          <pc:docMk/>
          <pc:sldMk cId="3185390984" sldId="451"/>
        </pc:sldMkLst>
        <pc:spChg chg="mod">
          <ac:chgData name="Ali, Syed Waqqas" userId="1b3a5f44-9498-4738-8c4e-8127257d744d" providerId="ADAL" clId="{EF425237-BAB7-4808-A7AB-3FAC019C79E4}" dt="2024-02-12T04:21:53.903" v="2555" actId="20577"/>
          <ac:spMkLst>
            <pc:docMk/>
            <pc:sldMk cId="3185390984" sldId="451"/>
            <ac:spMk id="2" creationId="{CE694570-CF05-D54F-6CF4-5D7696CA028C}"/>
          </ac:spMkLst>
        </pc:spChg>
        <pc:spChg chg="del mod">
          <ac:chgData name="Ali, Syed Waqqas" userId="1b3a5f44-9498-4738-8c4e-8127257d744d" providerId="ADAL" clId="{EF425237-BAB7-4808-A7AB-3FAC019C79E4}" dt="2024-02-12T04:21:27.162" v="2507" actId="22"/>
          <ac:spMkLst>
            <pc:docMk/>
            <pc:sldMk cId="3185390984" sldId="451"/>
            <ac:spMk id="3" creationId="{DCB4211B-8633-F580-A044-51C5F38C9E41}"/>
          </ac:spMkLst>
        </pc:spChg>
        <pc:spChg chg="add del mod">
          <ac:chgData name="Ali, Syed Waqqas" userId="1b3a5f44-9498-4738-8c4e-8127257d744d" providerId="ADAL" clId="{EF425237-BAB7-4808-A7AB-3FAC019C79E4}" dt="2024-02-12T04:21:29.645" v="2510"/>
          <ac:spMkLst>
            <pc:docMk/>
            <pc:sldMk cId="3185390984" sldId="451"/>
            <ac:spMk id="9" creationId="{9F4E7327-D7F4-B838-6776-71D27D90737C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2" creationId="{67CB8C85-F31D-8AC8-1189-97385CA858D9}"/>
          </ac:spMkLst>
        </pc:spChg>
        <pc:spChg chg="add mod">
          <ac:chgData name="Ali, Syed Waqqas" userId="1b3a5f44-9498-4738-8c4e-8127257d744d" providerId="ADAL" clId="{EF425237-BAB7-4808-A7AB-3FAC019C79E4}" dt="2024-02-12T04:22:46.272" v="2607" actId="403"/>
          <ac:spMkLst>
            <pc:docMk/>
            <pc:sldMk cId="3185390984" sldId="451"/>
            <ac:spMk id="13" creationId="{33649F0C-C576-8D2F-9A69-DBDB845EF66A}"/>
          </ac:spMkLst>
        </pc:spChg>
        <pc:spChg chg="add del mod">
          <ac:chgData name="Ali, Syed Waqqas" userId="1b3a5f44-9498-4738-8c4e-8127257d744d" providerId="ADAL" clId="{EF425237-BAB7-4808-A7AB-3FAC019C79E4}" dt="2024-02-12T05:42:04.036" v="8867" actId="478"/>
          <ac:spMkLst>
            <pc:docMk/>
            <pc:sldMk cId="3185390984" sldId="451"/>
            <ac:spMk id="14" creationId="{EAD07FBC-B719-03EB-5E0F-BD0553E054F3}"/>
          </ac:spMkLst>
        </pc:spChg>
        <pc:spChg chg="add del mod">
          <ac:chgData name="Ali, Syed Waqqas" userId="1b3a5f44-9498-4738-8c4e-8127257d744d" providerId="ADAL" clId="{EF425237-BAB7-4808-A7AB-3FAC019C79E4}" dt="2024-02-12T05:42:06.877" v="8870" actId="478"/>
          <ac:spMkLst>
            <pc:docMk/>
            <pc:sldMk cId="3185390984" sldId="451"/>
            <ac:spMk id="15" creationId="{3AFEF34B-9401-D29F-A092-B01AC4461F5F}"/>
          </ac:spMkLst>
        </pc:spChg>
        <pc:spChg chg="add mod">
          <ac:chgData name="Ali, Syed Waqqas" userId="1b3a5f44-9498-4738-8c4e-8127257d744d" providerId="ADAL" clId="{EF425237-BAB7-4808-A7AB-3FAC019C79E4}" dt="2024-02-12T05:41:59.041" v="8866" actId="1076"/>
          <ac:spMkLst>
            <pc:docMk/>
            <pc:sldMk cId="3185390984" sldId="451"/>
            <ac:spMk id="24" creationId="{F437BCA0-18F1-2052-D73E-82738C5EA9B9}"/>
          </ac:spMkLst>
        </pc:spChg>
        <pc:spChg chg="add mod">
          <ac:chgData name="Ali, Syed Waqqas" userId="1b3a5f44-9498-4738-8c4e-8127257d744d" providerId="ADAL" clId="{EF425237-BAB7-4808-A7AB-3FAC019C79E4}" dt="2024-02-12T05:15:53.114" v="6062" actId="1076"/>
          <ac:spMkLst>
            <pc:docMk/>
            <pc:sldMk cId="3185390984" sldId="451"/>
            <ac:spMk id="25" creationId="{C182D7C1-CE30-47B5-F46E-3A37C9103680}"/>
          </ac:spMkLst>
        </pc:spChg>
        <pc:spChg chg="add mod">
          <ac:chgData name="Ali, Syed Waqqas" userId="1b3a5f44-9498-4738-8c4e-8127257d744d" providerId="ADAL" clId="{EF425237-BAB7-4808-A7AB-3FAC019C79E4}" dt="2024-02-12T05:16:08.521" v="6070" actId="20577"/>
          <ac:spMkLst>
            <pc:docMk/>
            <pc:sldMk cId="3185390984" sldId="451"/>
            <ac:spMk id="26" creationId="{CD0A1422-5DDE-122D-3E60-D293EB261F54}"/>
          </ac:spMkLst>
        </pc:spChg>
        <pc:spChg chg="add del mod">
          <ac:chgData name="Ali, Syed Waqqas" userId="1b3a5f44-9498-4738-8c4e-8127257d744d" providerId="ADAL" clId="{EF425237-BAB7-4808-A7AB-3FAC019C79E4}" dt="2024-02-12T05:42:08.664" v="8872" actId="478"/>
          <ac:spMkLst>
            <pc:docMk/>
            <pc:sldMk cId="3185390984" sldId="451"/>
            <ac:spMk id="27" creationId="{69FD7B0A-CE22-D3CD-B5CB-5C366F611EE2}"/>
          </ac:spMkLst>
        </pc:spChg>
        <pc:spChg chg="add del mod">
          <ac:chgData name="Ali, Syed Waqqas" userId="1b3a5f44-9498-4738-8c4e-8127257d744d" providerId="ADAL" clId="{EF425237-BAB7-4808-A7AB-3FAC019C79E4}" dt="2024-02-12T05:42:07.919" v="8871" actId="478"/>
          <ac:spMkLst>
            <pc:docMk/>
            <pc:sldMk cId="3185390984" sldId="451"/>
            <ac:spMk id="28" creationId="{2D9DDF58-194A-0E31-21A9-9B3A9F0F4106}"/>
          </ac:spMkLst>
        </pc:spChg>
        <pc:spChg chg="add del mod">
          <ac:chgData name="Ali, Syed Waqqas" userId="1b3a5f44-9498-4738-8c4e-8127257d744d" providerId="ADAL" clId="{EF425237-BAB7-4808-A7AB-3FAC019C79E4}" dt="2024-02-12T05:42:09.966" v="8874" actId="478"/>
          <ac:spMkLst>
            <pc:docMk/>
            <pc:sldMk cId="3185390984" sldId="451"/>
            <ac:spMk id="29" creationId="{013EE224-94AD-9FA2-BFF3-53F967EDBB71}"/>
          </ac:spMkLst>
        </pc:spChg>
        <pc:spChg chg="add del mod">
          <ac:chgData name="Ali, Syed Waqqas" userId="1b3a5f44-9498-4738-8c4e-8127257d744d" providerId="ADAL" clId="{EF425237-BAB7-4808-A7AB-3FAC019C79E4}" dt="2024-02-12T05:42:09.254" v="8873" actId="478"/>
          <ac:spMkLst>
            <pc:docMk/>
            <pc:sldMk cId="3185390984" sldId="451"/>
            <ac:spMk id="30" creationId="{1971D040-8993-EEEE-40A3-07267C054577}"/>
          </ac:spMkLst>
        </pc:spChg>
        <pc:picChg chg="add mod ord">
          <ac:chgData name="Ali, Syed Waqqas" userId="1b3a5f44-9498-4738-8c4e-8127257d744d" providerId="ADAL" clId="{EF425237-BAB7-4808-A7AB-3FAC019C79E4}" dt="2024-02-12T04:21:36.870" v="2511" actId="208"/>
          <ac:picMkLst>
            <pc:docMk/>
            <pc:sldMk cId="3185390984" sldId="451"/>
            <ac:picMk id="11" creationId="{11B2465F-DBC4-2124-0C62-110A5B171DB1}"/>
          </ac:picMkLst>
        </pc:picChg>
        <pc:cxnChg chg="add mod">
          <ac:chgData name="Ali, Syed Waqqas" userId="1b3a5f44-9498-4738-8c4e-8127257d744d" providerId="ADAL" clId="{EF425237-BAB7-4808-A7AB-3FAC019C79E4}" dt="2024-02-12T04:23:05.065" v="2622" actId="692"/>
          <ac:cxnSpMkLst>
            <pc:docMk/>
            <pc:sldMk cId="3185390984" sldId="451"/>
            <ac:cxnSpMk id="17" creationId="{F7FD8E15-6A80-09FA-4138-62A7E511BDD9}"/>
          </ac:cxnSpMkLst>
        </pc:cxnChg>
        <pc:cxnChg chg="add mod">
          <ac:chgData name="Ali, Syed Waqqas" userId="1b3a5f44-9498-4738-8c4e-8127257d744d" providerId="ADAL" clId="{EF425237-BAB7-4808-A7AB-3FAC019C79E4}" dt="2024-02-12T04:23:12.011" v="2625" actId="14100"/>
          <ac:cxnSpMkLst>
            <pc:docMk/>
            <pc:sldMk cId="3185390984" sldId="451"/>
            <ac:cxnSpMk id="18" creationId="{2A309E24-3347-DAAF-9970-AD965EAC109E}"/>
          </ac:cxnSpMkLst>
        </pc:cxnChg>
        <pc:cxnChg chg="add del mod">
          <ac:chgData name="Ali, Syed Waqqas" userId="1b3a5f44-9498-4738-8c4e-8127257d744d" providerId="ADAL" clId="{EF425237-BAB7-4808-A7AB-3FAC019C79E4}" dt="2024-02-12T05:42:04.592" v="8868" actId="478"/>
          <ac:cxnSpMkLst>
            <pc:docMk/>
            <pc:sldMk cId="3185390984" sldId="451"/>
            <ac:cxnSpMk id="20" creationId="{1DB7271B-FE78-2AD4-90FA-7F76D69A41C0}"/>
          </ac:cxnSpMkLst>
        </pc:cxnChg>
        <pc:cxnChg chg="add del mod">
          <ac:chgData name="Ali, Syed Waqqas" userId="1b3a5f44-9498-4738-8c4e-8127257d744d" providerId="ADAL" clId="{EF425237-BAB7-4808-A7AB-3FAC019C79E4}" dt="2024-02-12T05:42:06.128" v="8869" actId="478"/>
          <ac:cxnSpMkLst>
            <pc:docMk/>
            <pc:sldMk cId="3185390984" sldId="451"/>
            <ac:cxnSpMk id="22" creationId="{8A7C7249-C60B-E774-78AC-7CE292CB895C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6:59.728" v="6099"/>
        <pc:sldMkLst>
          <pc:docMk/>
          <pc:sldMk cId="4017279397" sldId="452"/>
        </pc:sldMkLst>
        <pc:spChg chg="add mod">
          <ac:chgData name="Ali, Syed Waqqas" userId="1b3a5f44-9498-4738-8c4e-8127257d744d" providerId="ADAL" clId="{EF425237-BAB7-4808-A7AB-3FAC019C79E4}" dt="2024-02-12T04:30:56.892" v="2718"/>
          <ac:spMkLst>
            <pc:docMk/>
            <pc:sldMk cId="4017279397" sldId="452"/>
            <ac:spMk id="21" creationId="{8B116948-D862-B364-EC1E-3C5DB207E69B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5" creationId="{94047A0E-6637-873C-BF93-436AA0AB5E2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6" creationId="{E97F1D05-035F-68DE-C6C2-08731F3A6BA4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7" creationId="{FF3E0049-9667-EF31-AA7B-3CD58BD5042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8" creationId="{4C452D36-5B6F-20A9-6938-6F6E888DA23E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29" creationId="{039E0139-09D1-BC7D-16FE-2FFE7C856DD2}"/>
          </ac:spMkLst>
        </pc:spChg>
        <pc:spChg chg="add mod">
          <ac:chgData name="Ali, Syed Waqqas" userId="1b3a5f44-9498-4738-8c4e-8127257d744d" providerId="ADAL" clId="{EF425237-BAB7-4808-A7AB-3FAC019C79E4}" dt="2024-02-12T05:16:59.728" v="6099"/>
          <ac:spMkLst>
            <pc:docMk/>
            <pc:sldMk cId="4017279397" sldId="452"/>
            <ac:spMk id="30" creationId="{8050D6E8-789A-5C3F-8CD9-1809CF7E74F7}"/>
          </ac:spMkLst>
        </pc:sp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3" creationId="{B0FECC1C-14F3-F8D6-F823-CD235EF86EA6}"/>
          </ac:cxnSpMkLst>
        </pc:cxnChg>
        <pc:cxnChg chg="add mod">
          <ac:chgData name="Ali, Syed Waqqas" userId="1b3a5f44-9498-4738-8c4e-8127257d744d" providerId="ADAL" clId="{EF425237-BAB7-4808-A7AB-3FAC019C79E4}" dt="2024-02-12T04:25:32.108" v="2648" actId="692"/>
          <ac:cxnSpMkLst>
            <pc:docMk/>
            <pc:sldMk cId="4017279397" sldId="452"/>
            <ac:cxnSpMk id="16" creationId="{020E7130-99C2-9278-803F-346683E206B1}"/>
          </ac:cxnSpMkLst>
        </pc:cxnChg>
        <pc:cxnChg chg="del">
          <ac:chgData name="Ali, Syed Waqqas" userId="1b3a5f44-9498-4738-8c4e-8127257d744d" providerId="ADAL" clId="{EF425237-BAB7-4808-A7AB-3FAC019C79E4}" dt="2024-02-12T04:23:51.176" v="2636" actId="478"/>
          <ac:cxnSpMkLst>
            <pc:docMk/>
            <pc:sldMk cId="4017279397" sldId="452"/>
            <ac:cxnSpMk id="17" creationId="{EA865C94-4C90-AC5C-2E4A-5ADE3A80E505}"/>
          </ac:cxnSpMkLst>
        </pc:cxnChg>
        <pc:cxnChg chg="del">
          <ac:chgData name="Ali, Syed Waqqas" userId="1b3a5f44-9498-4738-8c4e-8127257d744d" providerId="ADAL" clId="{EF425237-BAB7-4808-A7AB-3FAC019C79E4}" dt="2024-02-12T04:23:49.737" v="2635" actId="478"/>
          <ac:cxnSpMkLst>
            <pc:docMk/>
            <pc:sldMk cId="4017279397" sldId="452"/>
            <ac:cxnSpMk id="18" creationId="{EB759FCB-BCD9-A3A8-2CF0-ED7B643A24F8}"/>
          </ac:cxnSpMkLst>
        </pc:cxnChg>
        <pc:cxnChg chg="del">
          <ac:chgData name="Ali, Syed Waqqas" userId="1b3a5f44-9498-4738-8c4e-8127257d744d" providerId="ADAL" clId="{EF425237-BAB7-4808-A7AB-3FAC019C79E4}" dt="2024-02-12T04:23:48.578" v="2634" actId="478"/>
          <ac:cxnSpMkLst>
            <pc:docMk/>
            <pc:sldMk cId="4017279397" sldId="452"/>
            <ac:cxnSpMk id="20" creationId="{3A3DDDE7-8138-0C37-BEF7-CA1AA3AD8EC6}"/>
          </ac:cxnSpMkLst>
        </pc:cxnChg>
        <pc:cxnChg chg="del">
          <ac:chgData name="Ali, Syed Waqqas" userId="1b3a5f44-9498-4738-8c4e-8127257d744d" providerId="ADAL" clId="{EF425237-BAB7-4808-A7AB-3FAC019C79E4}" dt="2024-02-12T04:23:47.584" v="2633" actId="478"/>
          <ac:cxnSpMkLst>
            <pc:docMk/>
            <pc:sldMk cId="4017279397" sldId="452"/>
            <ac:cxnSpMk id="22" creationId="{5CF544E0-93A9-6C91-FF33-7AD38EFEB70B}"/>
          </ac:cxnSpMkLst>
        </pc:cxnChg>
        <pc:cxnChg chg="add del mod">
          <ac:chgData name="Ali, Syed Waqqas" userId="1b3a5f44-9498-4738-8c4e-8127257d744d" providerId="ADAL" clId="{EF425237-BAB7-4808-A7AB-3FAC019C79E4}" dt="2024-02-12T04:33:27.106" v="2721" actId="478"/>
          <ac:cxnSpMkLst>
            <pc:docMk/>
            <pc:sldMk cId="4017279397" sldId="452"/>
            <ac:cxnSpMk id="23" creationId="{F56040F7-2544-2E5B-29E7-59A34525CD81}"/>
          </ac:cxnSpMkLst>
        </pc:cxnChg>
        <pc:cxnChg chg="add del mod">
          <ac:chgData name="Ali, Syed Waqqas" userId="1b3a5f44-9498-4738-8c4e-8127257d744d" providerId="ADAL" clId="{EF425237-BAB7-4808-A7AB-3FAC019C79E4}" dt="2024-02-12T04:33:27.893" v="2722" actId="478"/>
          <ac:cxnSpMkLst>
            <pc:docMk/>
            <pc:sldMk cId="4017279397" sldId="452"/>
            <ac:cxnSpMk id="24" creationId="{09AFC692-14A4-FD99-EEBC-D37F0D98F5B0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17:06.839" v="6103" actId="478"/>
        <pc:sldMkLst>
          <pc:docMk/>
          <pc:sldMk cId="2143466040" sldId="453"/>
        </pc:sldMkLst>
        <pc:spChg chg="add mod">
          <ac:chgData name="Ali, Syed Waqqas" userId="1b3a5f44-9498-4738-8c4e-8127257d744d" providerId="ADAL" clId="{EF425237-BAB7-4808-A7AB-3FAC019C79E4}" dt="2024-02-12T04:33:40.946" v="2723" actId="1076"/>
          <ac:spMkLst>
            <pc:docMk/>
            <pc:sldMk cId="2143466040" sldId="453"/>
            <ac:spMk id="9" creationId="{35A561D7-80FA-FE0F-E635-4197B4985E9F}"/>
          </ac:spMkLst>
        </pc:spChg>
        <pc:spChg chg="add mod">
          <ac:chgData name="Ali, Syed Waqqas" userId="1b3a5f44-9498-4738-8c4e-8127257d744d" providerId="ADAL" clId="{EF425237-BAB7-4808-A7AB-3FAC019C79E4}" dt="2024-02-12T04:28:06.792" v="2713" actId="403"/>
          <ac:spMkLst>
            <pc:docMk/>
            <pc:sldMk cId="2143466040" sldId="453"/>
            <ac:spMk id="10" creationId="{B97DECD2-673A-49A6-4CB6-E8A49A3E2401}"/>
          </ac:spMkLst>
        </pc:spChg>
        <pc:spChg chg="mod">
          <ac:chgData name="Ali, Syed Waqqas" userId="1b3a5f44-9498-4738-8c4e-8127257d744d" providerId="ADAL" clId="{EF425237-BAB7-4808-A7AB-3FAC019C79E4}" dt="2024-02-12T04:34:17.549" v="2724" actId="207"/>
          <ac:spMkLst>
            <pc:docMk/>
            <pc:sldMk cId="2143466040" sldId="453"/>
            <ac:spMk id="15" creationId="{B000BB68-6625-A374-BC5F-865570831C79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7" creationId="{4942C228-7F13-3625-B2E6-34D5F3A85DA8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8" creationId="{472B131A-9E2F-29BE-9705-9BE100006C8D}"/>
          </ac:spMkLst>
        </pc:spChg>
        <pc:spChg chg="add mod">
          <ac:chgData name="Ali, Syed Waqqas" userId="1b3a5f44-9498-4738-8c4e-8127257d744d" providerId="ADAL" clId="{EF425237-BAB7-4808-A7AB-3FAC019C79E4}" dt="2024-02-12T05:17:02.180" v="6100"/>
          <ac:spMkLst>
            <pc:docMk/>
            <pc:sldMk cId="2143466040" sldId="453"/>
            <ac:spMk id="19" creationId="{364A5839-EA1F-2116-1D4B-AD36571177A1}"/>
          </ac:spMkLst>
        </pc:spChg>
        <pc:spChg chg="add del mod">
          <ac:chgData name="Ali, Syed Waqqas" userId="1b3a5f44-9498-4738-8c4e-8127257d744d" providerId="ADAL" clId="{EF425237-BAB7-4808-A7AB-3FAC019C79E4}" dt="2024-02-12T05:17:06.145" v="6102" actId="478"/>
          <ac:spMkLst>
            <pc:docMk/>
            <pc:sldMk cId="2143466040" sldId="453"/>
            <ac:spMk id="20" creationId="{809B7DDE-4747-0D07-01D9-C4B49761C5FC}"/>
          </ac:spMkLst>
        </pc:spChg>
        <pc:spChg chg="add del mod">
          <ac:chgData name="Ali, Syed Waqqas" userId="1b3a5f44-9498-4738-8c4e-8127257d744d" providerId="ADAL" clId="{EF425237-BAB7-4808-A7AB-3FAC019C79E4}" dt="2024-02-12T05:17:04.826" v="6101" actId="478"/>
          <ac:spMkLst>
            <pc:docMk/>
            <pc:sldMk cId="2143466040" sldId="453"/>
            <ac:spMk id="21" creationId="{E576626D-316A-049B-DE3F-BFD5513DDD30}"/>
          </ac:spMkLst>
        </pc:spChg>
        <pc:spChg chg="add del mod">
          <ac:chgData name="Ali, Syed Waqqas" userId="1b3a5f44-9498-4738-8c4e-8127257d744d" providerId="ADAL" clId="{EF425237-BAB7-4808-A7AB-3FAC019C79E4}" dt="2024-02-12T05:17:06.839" v="6103" actId="478"/>
          <ac:spMkLst>
            <pc:docMk/>
            <pc:sldMk cId="2143466040" sldId="453"/>
            <ac:spMk id="22" creationId="{4A201CC3-10F8-D90F-1EEC-0A23F54D44C4}"/>
          </ac:spMkLst>
        </pc:spChg>
        <pc:cxnChg chg="del">
          <ac:chgData name="Ali, Syed Waqqas" userId="1b3a5f44-9498-4738-8c4e-8127257d744d" providerId="ADAL" clId="{EF425237-BAB7-4808-A7AB-3FAC019C79E4}" dt="2024-02-12T04:25:50.819" v="2650" actId="478"/>
          <ac:cxnSpMkLst>
            <pc:docMk/>
            <pc:sldMk cId="2143466040" sldId="453"/>
            <ac:cxnSpMk id="3" creationId="{B9613EE1-05B5-5D38-D896-4E683970E4B1}"/>
          </ac:cxnSpMkLst>
        </pc:cxnChg>
        <pc:cxnChg chg="del">
          <ac:chgData name="Ali, Syed Waqqas" userId="1b3a5f44-9498-4738-8c4e-8127257d744d" providerId="ADAL" clId="{EF425237-BAB7-4808-A7AB-3FAC019C79E4}" dt="2024-02-12T04:25:51.398" v="2651" actId="478"/>
          <ac:cxnSpMkLst>
            <pc:docMk/>
            <pc:sldMk cId="2143466040" sldId="453"/>
            <ac:cxnSpMk id="16" creationId="{09A73F33-6CCA-989A-EB39-BAF22A60E674}"/>
          </ac:cxnSpMkLst>
        </pc:cxnChg>
      </pc:sldChg>
      <pc:sldChg chg="modSp add mod">
        <pc:chgData name="Ali, Syed Waqqas" userId="1b3a5f44-9498-4738-8c4e-8127257d744d" providerId="ADAL" clId="{EF425237-BAB7-4808-A7AB-3FAC019C79E4}" dt="2024-02-12T04:42:19.184" v="3609" actId="20577"/>
        <pc:sldMkLst>
          <pc:docMk/>
          <pc:sldMk cId="2104295596" sldId="454"/>
        </pc:sldMkLst>
        <pc:spChg chg="mod">
          <ac:chgData name="Ali, Syed Waqqas" userId="1b3a5f44-9498-4738-8c4e-8127257d744d" providerId="ADAL" clId="{EF425237-BAB7-4808-A7AB-3FAC019C79E4}" dt="2024-02-12T04:35:42.089" v="2746" actId="20577"/>
          <ac:spMkLst>
            <pc:docMk/>
            <pc:sldMk cId="2104295596" sldId="454"/>
            <ac:spMk id="2" creationId="{74973F08-D4C6-DC2E-664E-218A007EBBE0}"/>
          </ac:spMkLst>
        </pc:spChg>
        <pc:spChg chg="mod">
          <ac:chgData name="Ali, Syed Waqqas" userId="1b3a5f44-9498-4738-8c4e-8127257d744d" providerId="ADAL" clId="{EF425237-BAB7-4808-A7AB-3FAC019C79E4}" dt="2024-02-12T04:42:19.184" v="3609" actId="20577"/>
          <ac:spMkLst>
            <pc:docMk/>
            <pc:sldMk cId="2104295596" sldId="454"/>
            <ac:spMk id="3" creationId="{96B88AC8-752A-BF76-BABC-9B531A54837B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4:38:58.495" v="3233" actId="20577"/>
        <pc:sldMkLst>
          <pc:docMk/>
          <pc:sldMk cId="3071909640" sldId="455"/>
        </pc:sldMkLst>
        <pc:spChg chg="mod">
          <ac:chgData name="Ali, Syed Waqqas" userId="1b3a5f44-9498-4738-8c4e-8127257d744d" providerId="ADAL" clId="{EF425237-BAB7-4808-A7AB-3FAC019C79E4}" dt="2024-02-12T04:36:23.005" v="2912" actId="20577"/>
          <ac:spMkLst>
            <pc:docMk/>
            <pc:sldMk cId="3071909640" sldId="455"/>
            <ac:spMk id="2" creationId="{53390A92-4B45-F5BD-84AF-0E8739E191EE}"/>
          </ac:spMkLst>
        </pc:spChg>
        <pc:spChg chg="mod">
          <ac:chgData name="Ali, Syed Waqqas" userId="1b3a5f44-9498-4738-8c4e-8127257d744d" providerId="ADAL" clId="{EF425237-BAB7-4808-A7AB-3FAC019C79E4}" dt="2024-02-12T04:38:58.495" v="3233" actId="20577"/>
          <ac:spMkLst>
            <pc:docMk/>
            <pc:sldMk cId="3071909640" sldId="455"/>
            <ac:spMk id="3" creationId="{956E2FA7-2A68-0304-05C6-180EA06F219A}"/>
          </ac:spMkLst>
        </pc:spChg>
        <pc:spChg chg="add mod">
          <ac:chgData name="Ali, Syed Waqqas" userId="1b3a5f44-9498-4738-8c4e-8127257d744d" providerId="ADAL" clId="{EF425237-BAB7-4808-A7AB-3FAC019C79E4}" dt="2024-02-12T04:38:48.870" v="3225" actId="1076"/>
          <ac:spMkLst>
            <pc:docMk/>
            <pc:sldMk cId="3071909640" sldId="455"/>
            <ac:spMk id="11" creationId="{2081622D-7C9E-6429-37FA-FCACB838F4B3}"/>
          </ac:spMkLst>
        </pc:spChg>
        <pc:picChg chg="add mod">
          <ac:chgData name="Ali, Syed Waqqas" userId="1b3a5f44-9498-4738-8c4e-8127257d744d" providerId="ADAL" clId="{EF425237-BAB7-4808-A7AB-3FAC019C79E4}" dt="2024-02-12T04:38:05.186" v="3199" actId="1076"/>
          <ac:picMkLst>
            <pc:docMk/>
            <pc:sldMk cId="3071909640" sldId="455"/>
            <ac:picMk id="10" creationId="{186FB11A-4160-5C92-75DE-0C6AA8452334}"/>
          </ac:picMkLst>
        </pc:picChg>
        <pc:picChg chg="add del">
          <ac:chgData name="Ali, Syed Waqqas" userId="1b3a5f44-9498-4738-8c4e-8127257d744d" providerId="ADAL" clId="{EF425237-BAB7-4808-A7AB-3FAC019C79E4}" dt="2024-02-12T04:38:14.217" v="3214" actId="22"/>
          <ac:picMkLst>
            <pc:docMk/>
            <pc:sldMk cId="3071909640" sldId="455"/>
            <ac:picMk id="13" creationId="{AF0B5932-2897-6C3F-003D-661645E629A0}"/>
          </ac:picMkLst>
        </pc:picChg>
        <pc:cxnChg chg="add mod">
          <ac:chgData name="Ali, Syed Waqqas" userId="1b3a5f44-9498-4738-8c4e-8127257d744d" providerId="ADAL" clId="{EF425237-BAB7-4808-A7AB-3FAC019C79E4}" dt="2024-02-12T04:38:48.870" v="3225" actId="1076"/>
          <ac:cxnSpMkLst>
            <pc:docMk/>
            <pc:sldMk cId="3071909640" sldId="455"/>
            <ac:cxnSpMk id="14" creationId="{2DF57C3D-6258-4BBC-1064-D7CF5E427F72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4T17:18:07.767" v="16416" actId="20577"/>
        <pc:sldMkLst>
          <pc:docMk/>
          <pc:sldMk cId="689830883" sldId="456"/>
        </pc:sldMkLst>
        <pc:spChg chg="mod">
          <ac:chgData name="Ali, Syed Waqqas" userId="1b3a5f44-9498-4738-8c4e-8127257d744d" providerId="ADAL" clId="{EF425237-BAB7-4808-A7AB-3FAC019C79E4}" dt="2024-02-12T04:39:10.566" v="3236" actId="20577"/>
          <ac:spMkLst>
            <pc:docMk/>
            <pc:sldMk cId="689830883" sldId="456"/>
            <ac:spMk id="2" creationId="{EB263E46-D296-E7DE-B0FB-A9ABE31ECCAF}"/>
          </ac:spMkLst>
        </pc:spChg>
        <pc:spChg chg="mod">
          <ac:chgData name="Ali, Syed Waqqas" userId="1b3a5f44-9498-4738-8c4e-8127257d744d" providerId="ADAL" clId="{EF425237-BAB7-4808-A7AB-3FAC019C79E4}" dt="2024-02-14T17:18:07.767" v="16416" actId="20577"/>
          <ac:spMkLst>
            <pc:docMk/>
            <pc:sldMk cId="689830883" sldId="456"/>
            <ac:spMk id="3" creationId="{D4AF01E0-CE2D-FA9E-1445-C5DC4D71BF10}"/>
          </ac:spMkLst>
        </pc:spChg>
        <pc:spChg chg="mod">
          <ac:chgData name="Ali, Syed Waqqas" userId="1b3a5f44-9498-4738-8c4e-8127257d744d" providerId="ADAL" clId="{EF425237-BAB7-4808-A7AB-3FAC019C79E4}" dt="2024-02-12T04:40:30.119" v="3387" actId="1036"/>
          <ac:spMkLst>
            <pc:docMk/>
            <pc:sldMk cId="689830883" sldId="456"/>
            <ac:spMk id="11" creationId="{E245A66F-4EDA-C768-E8CC-D45389D7E761}"/>
          </ac:spMkLst>
        </pc:spChg>
        <pc:picChg chg="del">
          <ac:chgData name="Ali, Syed Waqqas" userId="1b3a5f44-9498-4738-8c4e-8127257d744d" providerId="ADAL" clId="{EF425237-BAB7-4808-A7AB-3FAC019C79E4}" dt="2024-02-12T04:39:54.758" v="3369" actId="478"/>
          <ac:picMkLst>
            <pc:docMk/>
            <pc:sldMk cId="689830883" sldId="456"/>
            <ac:picMk id="10" creationId="{064F8C3E-4688-C1AA-6CDF-7B5D20DD5CCD}"/>
          </ac:picMkLst>
        </pc:picChg>
        <pc:picChg chg="add mod">
          <ac:chgData name="Ali, Syed Waqqas" userId="1b3a5f44-9498-4738-8c4e-8127257d744d" providerId="ADAL" clId="{EF425237-BAB7-4808-A7AB-3FAC019C79E4}" dt="2024-02-12T04:40:30.119" v="3387" actId="1036"/>
          <ac:picMkLst>
            <pc:docMk/>
            <pc:sldMk cId="689830883" sldId="456"/>
            <ac:picMk id="12" creationId="{A95C765C-96B9-32E3-DAF0-319646DC54F5}"/>
          </ac:picMkLst>
        </pc:picChg>
        <pc:cxnChg chg="mod">
          <ac:chgData name="Ali, Syed Waqqas" userId="1b3a5f44-9498-4738-8c4e-8127257d744d" providerId="ADAL" clId="{EF425237-BAB7-4808-A7AB-3FAC019C79E4}" dt="2024-02-12T04:40:30.119" v="3387" actId="1036"/>
          <ac:cxnSpMkLst>
            <pc:docMk/>
            <pc:sldMk cId="689830883" sldId="456"/>
            <ac:cxnSpMk id="14" creationId="{428E0A5E-3CB8-2B96-472A-4605F8917E56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4T17:15:35.301" v="16326" actId="207"/>
        <pc:sldMkLst>
          <pc:docMk/>
          <pc:sldMk cId="1039482724" sldId="457"/>
        </pc:sldMkLst>
        <pc:spChg chg="mod">
          <ac:chgData name="Ali, Syed Waqqas" userId="1b3a5f44-9498-4738-8c4e-8127257d744d" providerId="ADAL" clId="{EF425237-BAB7-4808-A7AB-3FAC019C79E4}" dt="2024-02-12T04:44:57.297" v="3656" actId="20577"/>
          <ac:spMkLst>
            <pc:docMk/>
            <pc:sldMk cId="1039482724" sldId="457"/>
            <ac:spMk id="2" creationId="{56E6B069-76FA-5121-F078-AD5EBDF1FF84}"/>
          </ac:spMkLst>
        </pc:spChg>
        <pc:spChg chg="mod">
          <ac:chgData name="Ali, Syed Waqqas" userId="1b3a5f44-9498-4738-8c4e-8127257d744d" providerId="ADAL" clId="{EF425237-BAB7-4808-A7AB-3FAC019C79E4}" dt="2024-02-12T05:48:27.567" v="8953" actId="207"/>
          <ac:spMkLst>
            <pc:docMk/>
            <pc:sldMk cId="1039482724" sldId="457"/>
            <ac:spMk id="3" creationId="{99683AB4-2E52-B3A8-08D5-4FD89C3C3BFB}"/>
          </ac:spMkLst>
        </pc:spChg>
        <pc:picChg chg="add mod">
          <ac:chgData name="Ali, Syed Waqqas" userId="1b3a5f44-9498-4738-8c4e-8127257d744d" providerId="ADAL" clId="{EF425237-BAB7-4808-A7AB-3FAC019C79E4}" dt="2024-02-12T04:46:22.258" v="4072" actId="1076"/>
          <ac:picMkLst>
            <pc:docMk/>
            <pc:sldMk cId="1039482724" sldId="457"/>
            <ac:picMk id="10" creationId="{F0B0B075-AB84-A3FF-A362-4EA7497E57B0}"/>
          </ac:picMkLst>
        </pc:picChg>
        <pc:picChg chg="add mod">
          <ac:chgData name="Ali, Syed Waqqas" userId="1b3a5f44-9498-4738-8c4e-8127257d744d" providerId="ADAL" clId="{EF425237-BAB7-4808-A7AB-3FAC019C79E4}" dt="2024-02-14T17:15:35.301" v="16326" actId="207"/>
          <ac:picMkLst>
            <pc:docMk/>
            <pc:sldMk cId="1039482724" sldId="457"/>
            <ac:picMk id="17" creationId="{2647670E-C587-2A7B-B749-FB8DDEE2538B}"/>
          </ac:picMkLst>
        </pc:pic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2" creationId="{93924F88-10A3-333A-6FD2-A3AF00A4AEE1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3" creationId="{2A203047-3B4C-1D5A-5187-EC49EF31CD0E}"/>
          </ac:cxnSpMkLst>
        </pc:cxnChg>
        <pc:cxnChg chg="add mod">
          <ac:chgData name="Ali, Syed Waqqas" userId="1b3a5f44-9498-4738-8c4e-8127257d744d" providerId="ADAL" clId="{EF425237-BAB7-4808-A7AB-3FAC019C79E4}" dt="2024-02-12T04:46:22.258" v="4072" actId="1076"/>
          <ac:cxnSpMkLst>
            <pc:docMk/>
            <pc:sldMk cId="1039482724" sldId="457"/>
            <ac:cxnSpMk id="14" creationId="{A5855F54-617B-3A02-29B4-78BD1905B168}"/>
          </ac:cxnSpMkLst>
        </pc:cxnChg>
      </pc:sldChg>
      <pc:sldChg chg="modSp add del mod">
        <pc:chgData name="Ali, Syed Waqqas" userId="1b3a5f44-9498-4738-8c4e-8127257d744d" providerId="ADAL" clId="{EF425237-BAB7-4808-A7AB-3FAC019C79E4}" dt="2024-02-12T04:41:41.543" v="3583" actId="47"/>
        <pc:sldMkLst>
          <pc:docMk/>
          <pc:sldMk cId="2071331312" sldId="457"/>
        </pc:sldMkLst>
        <pc:spChg chg="mod">
          <ac:chgData name="Ali, Syed Waqqas" userId="1b3a5f44-9498-4738-8c4e-8127257d744d" providerId="ADAL" clId="{EF425237-BAB7-4808-A7AB-3FAC019C79E4}" dt="2024-02-12T04:41:17.398" v="3463" actId="20577"/>
          <ac:spMkLst>
            <pc:docMk/>
            <pc:sldMk cId="2071331312" sldId="457"/>
            <ac:spMk id="2" creationId="{3497D136-C275-1279-1B9B-CBF0EA606B6B}"/>
          </ac:spMkLst>
        </pc:spChg>
        <pc:spChg chg="mod">
          <ac:chgData name="Ali, Syed Waqqas" userId="1b3a5f44-9498-4738-8c4e-8127257d744d" providerId="ADAL" clId="{EF425237-BAB7-4808-A7AB-3FAC019C79E4}" dt="2024-02-12T04:41:37.933" v="3582" actId="20577"/>
          <ac:spMkLst>
            <pc:docMk/>
            <pc:sldMk cId="2071331312" sldId="457"/>
            <ac:spMk id="3" creationId="{E945E0F8-EA8D-666D-A330-408E67395D00}"/>
          </ac:spMkLst>
        </pc:spChg>
      </pc:sldChg>
      <pc:sldChg chg="addSp modSp add mod ord">
        <pc:chgData name="Ali, Syed Waqqas" userId="1b3a5f44-9498-4738-8c4e-8127257d744d" providerId="ADAL" clId="{EF425237-BAB7-4808-A7AB-3FAC019C79E4}" dt="2024-02-14T17:03:51.759" v="16069" actId="113"/>
        <pc:sldMkLst>
          <pc:docMk/>
          <pc:sldMk cId="3923471701" sldId="458"/>
        </pc:sldMkLst>
        <pc:spChg chg="mod">
          <ac:chgData name="Ali, Syed Waqqas" userId="1b3a5f44-9498-4738-8c4e-8127257d744d" providerId="ADAL" clId="{EF425237-BAB7-4808-A7AB-3FAC019C79E4}" dt="2024-02-12T05:26:34.028" v="7124" actId="403"/>
          <ac:spMkLst>
            <pc:docMk/>
            <pc:sldMk cId="3923471701" sldId="458"/>
            <ac:spMk id="2" creationId="{3F957794-1346-4BD8-C320-D97483219488}"/>
          </ac:spMkLst>
        </pc:spChg>
        <pc:spChg chg="mod">
          <ac:chgData name="Ali, Syed Waqqas" userId="1b3a5f44-9498-4738-8c4e-8127257d744d" providerId="ADAL" clId="{EF425237-BAB7-4808-A7AB-3FAC019C79E4}" dt="2024-02-14T17:03:51.759" v="16069" actId="113"/>
          <ac:spMkLst>
            <pc:docMk/>
            <pc:sldMk cId="3923471701" sldId="458"/>
            <ac:spMk id="3" creationId="{7E215108-C0CE-0697-B2AB-B094147AFDA1}"/>
          </ac:spMkLst>
        </pc:spChg>
        <pc:spChg chg="add mod">
          <ac:chgData name="Ali, Syed Waqqas" userId="1b3a5f44-9498-4738-8c4e-8127257d744d" providerId="ADAL" clId="{EF425237-BAB7-4808-A7AB-3FAC019C79E4}" dt="2024-02-12T05:30:31.112" v="7536" actId="692"/>
          <ac:spMkLst>
            <pc:docMk/>
            <pc:sldMk cId="3923471701" sldId="458"/>
            <ac:spMk id="11" creationId="{49FF6FA6-4001-AC05-E876-60FCA342A7F3}"/>
          </ac:spMkLst>
        </pc:spChg>
        <pc:spChg chg="add mod">
          <ac:chgData name="Ali, Syed Waqqas" userId="1b3a5f44-9498-4738-8c4e-8127257d744d" providerId="ADAL" clId="{EF425237-BAB7-4808-A7AB-3FAC019C79E4}" dt="2024-02-12T05:30:57.396" v="7544" actId="1076"/>
          <ac:spMkLst>
            <pc:docMk/>
            <pc:sldMk cId="3923471701" sldId="458"/>
            <ac:spMk id="12" creationId="{3BDB1CF9-13EF-BA56-1F60-B8CFEA6841F3}"/>
          </ac:spMkLst>
        </pc:spChg>
        <pc:picChg chg="add mod">
          <ac:chgData name="Ali, Syed Waqqas" userId="1b3a5f44-9498-4738-8c4e-8127257d744d" providerId="ADAL" clId="{EF425237-BAB7-4808-A7AB-3FAC019C79E4}" dt="2024-02-12T05:28:55.405" v="7477" actId="1076"/>
          <ac:picMkLst>
            <pc:docMk/>
            <pc:sldMk cId="3923471701" sldId="458"/>
            <ac:picMk id="10" creationId="{8E3127A8-F071-4C31-DCF9-7497FD777DC3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15:40.263" v="16327" actId="207"/>
        <pc:sldMkLst>
          <pc:docMk/>
          <pc:sldMk cId="2635197702" sldId="459"/>
        </pc:sldMkLst>
        <pc:spChg chg="mod">
          <ac:chgData name="Ali, Syed Waqqas" userId="1b3a5f44-9498-4738-8c4e-8127257d744d" providerId="ADAL" clId="{EF425237-BAB7-4808-A7AB-3FAC019C79E4}" dt="2024-02-12T04:47:10.181" v="4084" actId="20577"/>
          <ac:spMkLst>
            <pc:docMk/>
            <pc:sldMk cId="2635197702" sldId="459"/>
            <ac:spMk id="2" creationId="{96EF3AF3-91B6-F808-871E-47C1BB3219C9}"/>
          </ac:spMkLst>
        </pc:spChg>
        <pc:spChg chg="mod">
          <ac:chgData name="Ali, Syed Waqqas" userId="1b3a5f44-9498-4738-8c4e-8127257d744d" providerId="ADAL" clId="{EF425237-BAB7-4808-A7AB-3FAC019C79E4}" dt="2024-02-12T04:46:48.286" v="4077" actId="14100"/>
          <ac:spMkLst>
            <pc:docMk/>
            <pc:sldMk cId="2635197702" sldId="459"/>
            <ac:spMk id="3" creationId="{E1FA35E3-BD45-EEC2-CCCD-066BADCF36EB}"/>
          </ac:spMkLst>
        </pc:spChg>
        <pc:spChg chg="add mod">
          <ac:chgData name="Ali, Syed Waqqas" userId="1b3a5f44-9498-4738-8c4e-8127257d744d" providerId="ADAL" clId="{EF425237-BAB7-4808-A7AB-3FAC019C79E4}" dt="2024-02-14T17:15:40.263" v="16327" actId="207"/>
          <ac:spMkLst>
            <pc:docMk/>
            <pc:sldMk cId="2635197702" sldId="459"/>
            <ac:spMk id="9" creationId="{0DFBD8EF-FE44-C2BC-AA4E-988C59B553C7}"/>
          </ac:spMkLst>
        </pc:spChg>
        <pc:picChg chg="mod">
          <ac:chgData name="Ali, Syed Waqqas" userId="1b3a5f44-9498-4738-8c4e-8127257d744d" providerId="ADAL" clId="{EF425237-BAB7-4808-A7AB-3FAC019C79E4}" dt="2024-02-12T04:46:54.926" v="4078" actId="1076"/>
          <ac:picMkLst>
            <pc:docMk/>
            <pc:sldMk cId="2635197702" sldId="459"/>
            <ac:picMk id="10" creationId="{00924BBE-410C-E3F1-921A-4F2541B75241}"/>
          </ac:picMkLst>
        </pc:pic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2" creationId="{2CD2475D-9991-A21B-14DF-7F7333A0C381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3" creationId="{3E274DF1-6812-33E8-3F9D-11D7AB80D743}"/>
          </ac:cxnSpMkLst>
        </pc:cxnChg>
        <pc:cxnChg chg="mod">
          <ac:chgData name="Ali, Syed Waqqas" userId="1b3a5f44-9498-4738-8c4e-8127257d744d" providerId="ADAL" clId="{EF425237-BAB7-4808-A7AB-3FAC019C79E4}" dt="2024-02-12T04:46:54.926" v="4078" actId="1076"/>
          <ac:cxnSpMkLst>
            <pc:docMk/>
            <pc:sldMk cId="2635197702" sldId="459"/>
            <ac:cxnSpMk id="14" creationId="{402A960B-410B-9886-4594-ED4A2E23D583}"/>
          </ac:cxnSpMkLst>
        </pc:cxnChg>
      </pc:sldChg>
      <pc:sldChg chg="addSp modSp add mod">
        <pc:chgData name="Ali, Syed Waqqas" userId="1b3a5f44-9498-4738-8c4e-8127257d744d" providerId="ADAL" clId="{EF425237-BAB7-4808-A7AB-3FAC019C79E4}" dt="2024-02-12T05:17:53.199" v="6240" actId="20577"/>
        <pc:sldMkLst>
          <pc:docMk/>
          <pc:sldMk cId="3505578865" sldId="460"/>
        </pc:sldMkLst>
        <pc:spChg chg="mod">
          <ac:chgData name="Ali, Syed Waqqas" userId="1b3a5f44-9498-4738-8c4e-8127257d744d" providerId="ADAL" clId="{EF425237-BAB7-4808-A7AB-3FAC019C79E4}" dt="2024-02-12T04:50:58.725" v="4113" actId="403"/>
          <ac:spMkLst>
            <pc:docMk/>
            <pc:sldMk cId="3505578865" sldId="460"/>
            <ac:spMk id="2" creationId="{420D0C5F-B5A9-E682-B5D6-EDBA284B80D0}"/>
          </ac:spMkLst>
        </pc:spChg>
        <pc:spChg chg="mod">
          <ac:chgData name="Ali, Syed Waqqas" userId="1b3a5f44-9498-4738-8c4e-8127257d744d" providerId="ADAL" clId="{EF425237-BAB7-4808-A7AB-3FAC019C79E4}" dt="2024-02-12T05:17:53.199" v="6240" actId="20577"/>
          <ac:spMkLst>
            <pc:docMk/>
            <pc:sldMk cId="3505578865" sldId="460"/>
            <ac:spMk id="3" creationId="{AD46B97E-A3E2-084E-DFCE-2EEE63C73348}"/>
          </ac:spMkLst>
        </pc:spChg>
        <pc:picChg chg="add mod">
          <ac:chgData name="Ali, Syed Waqqas" userId="1b3a5f44-9498-4738-8c4e-8127257d744d" providerId="ADAL" clId="{EF425237-BAB7-4808-A7AB-3FAC019C79E4}" dt="2024-02-12T04:53:10.340" v="4335" actId="1035"/>
          <ac:picMkLst>
            <pc:docMk/>
            <pc:sldMk cId="3505578865" sldId="460"/>
            <ac:picMk id="10" creationId="{4A52813B-B8D8-C982-9D33-BDD8AFA53E24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4:56:16.023" v="4596" actId="207"/>
        <pc:sldMkLst>
          <pc:docMk/>
          <pc:sldMk cId="2170351696" sldId="461"/>
        </pc:sldMkLst>
        <pc:spChg chg="mod">
          <ac:chgData name="Ali, Syed Waqqas" userId="1b3a5f44-9498-4738-8c4e-8127257d744d" providerId="ADAL" clId="{EF425237-BAB7-4808-A7AB-3FAC019C79E4}" dt="2024-02-12T04:55:08.681" v="4414" actId="120"/>
          <ac:spMkLst>
            <pc:docMk/>
            <pc:sldMk cId="2170351696" sldId="461"/>
            <ac:spMk id="2" creationId="{F8FE41FC-8E25-9BD6-3A1C-B2F5B74059B2}"/>
          </ac:spMkLst>
        </pc:spChg>
        <pc:spChg chg="mod">
          <ac:chgData name="Ali, Syed Waqqas" userId="1b3a5f44-9498-4738-8c4e-8127257d744d" providerId="ADAL" clId="{EF425237-BAB7-4808-A7AB-3FAC019C79E4}" dt="2024-02-12T04:56:16.023" v="4596" actId="207"/>
          <ac:spMkLst>
            <pc:docMk/>
            <pc:sldMk cId="2170351696" sldId="461"/>
            <ac:spMk id="3" creationId="{813AE012-D5D9-0466-7DF7-2307EEFBB9BE}"/>
          </ac:spMkLst>
        </pc:spChg>
        <pc:picChg chg="add mod">
          <ac:chgData name="Ali, Syed Waqqas" userId="1b3a5f44-9498-4738-8c4e-8127257d744d" providerId="ADAL" clId="{EF425237-BAB7-4808-A7AB-3FAC019C79E4}" dt="2024-02-12T04:55:18.073" v="4416" actId="208"/>
          <ac:picMkLst>
            <pc:docMk/>
            <pc:sldMk cId="2170351696" sldId="461"/>
            <ac:picMk id="9" creationId="{A3BBAB69-0592-71F8-E0E7-2A732855A5DD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2T05:35:21.019" v="7839" actId="403"/>
        <pc:sldMkLst>
          <pc:docMk/>
          <pc:sldMk cId="283383517" sldId="462"/>
        </pc:sldMkLst>
        <pc:spChg chg="mod">
          <ac:chgData name="Ali, Syed Waqqas" userId="1b3a5f44-9498-4738-8c4e-8127257d744d" providerId="ADAL" clId="{EF425237-BAB7-4808-A7AB-3FAC019C79E4}" dt="2024-02-12T05:35:21.019" v="7839" actId="403"/>
          <ac:spMkLst>
            <pc:docMk/>
            <pc:sldMk cId="283383517" sldId="462"/>
            <ac:spMk id="2" creationId="{A88C9212-90F0-3D1A-DD03-75ED71BCEA07}"/>
          </ac:spMkLst>
        </pc:spChg>
        <pc:spChg chg="mod">
          <ac:chgData name="Ali, Syed Waqqas" userId="1b3a5f44-9498-4738-8c4e-8127257d744d" providerId="ADAL" clId="{EF425237-BAB7-4808-A7AB-3FAC019C79E4}" dt="2024-02-12T04:58:08.302" v="4784" actId="207"/>
          <ac:spMkLst>
            <pc:docMk/>
            <pc:sldMk cId="283383517" sldId="462"/>
            <ac:spMk id="3" creationId="{8125AAEE-4714-8C4B-E4E8-32259906FAC8}"/>
          </ac:spMkLst>
        </pc:spChg>
        <pc:picChg chg="add mod">
          <ac:chgData name="Ali, Syed Waqqas" userId="1b3a5f44-9498-4738-8c4e-8127257d744d" providerId="ADAL" clId="{EF425237-BAB7-4808-A7AB-3FAC019C79E4}" dt="2024-02-12T04:57:38.514" v="4629" actId="1076"/>
          <ac:picMkLst>
            <pc:docMk/>
            <pc:sldMk cId="283383517" sldId="462"/>
            <ac:picMk id="10" creationId="{2BD139BF-7C5D-A1F0-2208-59D9294F82B6}"/>
          </ac:picMkLst>
        </pc:picChg>
      </pc:sldChg>
      <pc:sldChg chg="add del">
        <pc:chgData name="Ali, Syed Waqqas" userId="1b3a5f44-9498-4738-8c4e-8127257d744d" providerId="ADAL" clId="{EF425237-BAB7-4808-A7AB-3FAC019C79E4}" dt="2024-02-12T05:10:03.553" v="5977" actId="47"/>
        <pc:sldMkLst>
          <pc:docMk/>
          <pc:sldMk cId="863549497" sldId="463"/>
        </pc:sldMkLst>
      </pc:sldChg>
      <pc:sldChg chg="modSp add mod">
        <pc:chgData name="Ali, Syed Waqqas" userId="1b3a5f44-9498-4738-8c4e-8127257d744d" providerId="ADAL" clId="{EF425237-BAB7-4808-A7AB-3FAC019C79E4}" dt="2024-02-12T04:59:24.905" v="4884" actId="20577"/>
        <pc:sldMkLst>
          <pc:docMk/>
          <pc:sldMk cId="386714498" sldId="464"/>
        </pc:sldMkLst>
        <pc:spChg chg="mod">
          <ac:chgData name="Ali, Syed Waqqas" userId="1b3a5f44-9498-4738-8c4e-8127257d744d" providerId="ADAL" clId="{EF425237-BAB7-4808-A7AB-3FAC019C79E4}" dt="2024-02-12T04:59:17.804" v="4844" actId="27636"/>
          <ac:spMkLst>
            <pc:docMk/>
            <pc:sldMk cId="386714498" sldId="464"/>
            <ac:spMk id="2" creationId="{9BCF2B55-6945-D336-E059-24BA0315C037}"/>
          </ac:spMkLst>
        </pc:spChg>
        <pc:spChg chg="mod">
          <ac:chgData name="Ali, Syed Waqqas" userId="1b3a5f44-9498-4738-8c4e-8127257d744d" providerId="ADAL" clId="{EF425237-BAB7-4808-A7AB-3FAC019C79E4}" dt="2024-02-12T04:59:24.905" v="4884" actId="20577"/>
          <ac:spMkLst>
            <pc:docMk/>
            <pc:sldMk cId="386714498" sldId="464"/>
            <ac:spMk id="3" creationId="{50346D15-1A09-AE62-AEB7-2AC4EE5656E3}"/>
          </ac:spMkLst>
        </pc:spChg>
      </pc:sldChg>
      <pc:sldChg chg="modSp add mod">
        <pc:chgData name="Ali, Syed Waqqas" userId="1b3a5f44-9498-4738-8c4e-8127257d744d" providerId="ADAL" clId="{EF425237-BAB7-4808-A7AB-3FAC019C79E4}" dt="2024-02-12T05:04:23.556" v="5168" actId="20577"/>
        <pc:sldMkLst>
          <pc:docMk/>
          <pc:sldMk cId="416674969" sldId="465"/>
        </pc:sldMkLst>
        <pc:spChg chg="mod">
          <ac:chgData name="Ali, Syed Waqqas" userId="1b3a5f44-9498-4738-8c4e-8127257d744d" providerId="ADAL" clId="{EF425237-BAB7-4808-A7AB-3FAC019C79E4}" dt="2024-02-12T05:01:45.055" v="5134" actId="403"/>
          <ac:spMkLst>
            <pc:docMk/>
            <pc:sldMk cId="416674969" sldId="465"/>
            <ac:spMk id="2" creationId="{5AEC11D6-7F36-C43F-3285-A6D40D83BE09}"/>
          </ac:spMkLst>
        </pc:spChg>
        <pc:spChg chg="mod">
          <ac:chgData name="Ali, Syed Waqqas" userId="1b3a5f44-9498-4738-8c4e-8127257d744d" providerId="ADAL" clId="{EF425237-BAB7-4808-A7AB-3FAC019C79E4}" dt="2024-02-12T05:04:23.556" v="5168" actId="20577"/>
          <ac:spMkLst>
            <pc:docMk/>
            <pc:sldMk cId="416674969" sldId="465"/>
            <ac:spMk id="3" creationId="{281778A3-321A-B73A-A237-140C73A47501}"/>
          </ac:spMkLst>
        </pc:spChg>
      </pc:sldChg>
      <pc:sldChg chg="modSp add mod">
        <pc:chgData name="Ali, Syed Waqqas" userId="1b3a5f44-9498-4738-8c4e-8127257d744d" providerId="ADAL" clId="{EF425237-BAB7-4808-A7AB-3FAC019C79E4}" dt="2024-02-12T05:11:01.981" v="6040" actId="20577"/>
        <pc:sldMkLst>
          <pc:docMk/>
          <pc:sldMk cId="2759696807" sldId="466"/>
        </pc:sldMkLst>
        <pc:spChg chg="mod">
          <ac:chgData name="Ali, Syed Waqqas" userId="1b3a5f44-9498-4738-8c4e-8127257d744d" providerId="ADAL" clId="{EF425237-BAB7-4808-A7AB-3FAC019C79E4}" dt="2024-02-12T05:11:01.981" v="6040" actId="20577"/>
          <ac:spMkLst>
            <pc:docMk/>
            <pc:sldMk cId="2759696807" sldId="466"/>
            <ac:spMk id="2" creationId="{DBE1929D-F1B8-136C-69DD-FDA3E7EBEC42}"/>
          </ac:spMkLst>
        </pc:spChg>
      </pc:sldChg>
      <pc:sldChg chg="modSp add mod">
        <pc:chgData name="Ali, Syed Waqqas" userId="1b3a5f44-9498-4738-8c4e-8127257d744d" providerId="ADAL" clId="{EF425237-BAB7-4808-A7AB-3FAC019C79E4}" dt="2024-02-12T05:00:11.171" v="4907" actId="20577"/>
        <pc:sldMkLst>
          <pc:docMk/>
          <pc:sldMk cId="551851556" sldId="467"/>
        </pc:sldMkLst>
        <pc:spChg chg="mod">
          <ac:chgData name="Ali, Syed Waqqas" userId="1b3a5f44-9498-4738-8c4e-8127257d744d" providerId="ADAL" clId="{EF425237-BAB7-4808-A7AB-3FAC019C79E4}" dt="2024-02-12T05:00:11.171" v="4907" actId="20577"/>
          <ac:spMkLst>
            <pc:docMk/>
            <pc:sldMk cId="551851556" sldId="467"/>
            <ac:spMk id="2" creationId="{CE4646CA-92B2-3351-07FA-2F22A8856D7B}"/>
          </ac:spMkLst>
        </pc:spChg>
      </pc:sldChg>
      <pc:sldChg chg="modSp add mod">
        <pc:chgData name="Ali, Syed Waqqas" userId="1b3a5f44-9498-4738-8c4e-8127257d744d" providerId="ADAL" clId="{EF425237-BAB7-4808-A7AB-3FAC019C79E4}" dt="2024-02-14T17:00:02.327" v="16017" actId="6549"/>
        <pc:sldMkLst>
          <pc:docMk/>
          <pc:sldMk cId="1664079490" sldId="468"/>
        </pc:sldMkLst>
        <pc:spChg chg="mod">
          <ac:chgData name="Ali, Syed Waqqas" userId="1b3a5f44-9498-4738-8c4e-8127257d744d" providerId="ADAL" clId="{EF425237-BAB7-4808-A7AB-3FAC019C79E4}" dt="2024-02-12T05:04:35.184" v="5173" actId="20577"/>
          <ac:spMkLst>
            <pc:docMk/>
            <pc:sldMk cId="1664079490" sldId="468"/>
            <ac:spMk id="2" creationId="{01C90B9D-A206-F7FE-85B5-C63321DFAF47}"/>
          </ac:spMkLst>
        </pc:spChg>
        <pc:spChg chg="mod">
          <ac:chgData name="Ali, Syed Waqqas" userId="1b3a5f44-9498-4738-8c4e-8127257d744d" providerId="ADAL" clId="{EF425237-BAB7-4808-A7AB-3FAC019C79E4}" dt="2024-02-14T17:00:02.327" v="16017" actId="6549"/>
          <ac:spMkLst>
            <pc:docMk/>
            <pc:sldMk cId="1664079490" sldId="468"/>
            <ac:spMk id="3" creationId="{E85A2B88-93E7-BAAA-B7E7-B41EC6E7C8DF}"/>
          </ac:spMkLst>
        </pc:spChg>
      </pc:sldChg>
      <pc:sldChg chg="modSp add mod">
        <pc:chgData name="Ali, Syed Waqqas" userId="1b3a5f44-9498-4738-8c4e-8127257d744d" providerId="ADAL" clId="{EF425237-BAB7-4808-A7AB-3FAC019C79E4}" dt="2024-02-14T16:58:03.475" v="15993" actId="207"/>
        <pc:sldMkLst>
          <pc:docMk/>
          <pc:sldMk cId="3895899719" sldId="469"/>
        </pc:sldMkLst>
        <pc:spChg chg="mod">
          <ac:chgData name="Ali, Syed Waqqas" userId="1b3a5f44-9498-4738-8c4e-8127257d744d" providerId="ADAL" clId="{EF425237-BAB7-4808-A7AB-3FAC019C79E4}" dt="2024-02-12T05:07:52.956" v="5657" actId="403"/>
          <ac:spMkLst>
            <pc:docMk/>
            <pc:sldMk cId="3895899719" sldId="469"/>
            <ac:spMk id="2" creationId="{1C1F96CE-FAB7-6B33-717E-B95360AEA0E3}"/>
          </ac:spMkLst>
        </pc:spChg>
        <pc:spChg chg="mod">
          <ac:chgData name="Ali, Syed Waqqas" userId="1b3a5f44-9498-4738-8c4e-8127257d744d" providerId="ADAL" clId="{EF425237-BAB7-4808-A7AB-3FAC019C79E4}" dt="2024-02-14T16:58:03.475" v="15993" actId="207"/>
          <ac:spMkLst>
            <pc:docMk/>
            <pc:sldMk cId="3895899719" sldId="469"/>
            <ac:spMk id="3" creationId="{9470D768-76FA-8673-F237-8627F7E3822D}"/>
          </ac:spMkLst>
        </pc:spChg>
      </pc:sldChg>
      <pc:sldChg chg="modSp add mod">
        <pc:chgData name="Ali, Syed Waqqas" userId="1b3a5f44-9498-4738-8c4e-8127257d744d" providerId="ADAL" clId="{EF425237-BAB7-4808-A7AB-3FAC019C79E4}" dt="2024-02-12T05:21:39.649" v="6398" actId="20577"/>
        <pc:sldMkLst>
          <pc:docMk/>
          <pc:sldMk cId="3394842688" sldId="470"/>
        </pc:sldMkLst>
        <pc:spChg chg="mod">
          <ac:chgData name="Ali, Syed Waqqas" userId="1b3a5f44-9498-4738-8c4e-8127257d744d" providerId="ADAL" clId="{EF425237-BAB7-4808-A7AB-3FAC019C79E4}" dt="2024-02-12T05:20:44.606" v="6274" actId="20577"/>
          <ac:spMkLst>
            <pc:docMk/>
            <pc:sldMk cId="3394842688" sldId="470"/>
            <ac:spMk id="2" creationId="{ED74B049-8BC3-075D-153A-2D2403BDF708}"/>
          </ac:spMkLst>
        </pc:spChg>
        <pc:spChg chg="mod">
          <ac:chgData name="Ali, Syed Waqqas" userId="1b3a5f44-9498-4738-8c4e-8127257d744d" providerId="ADAL" clId="{EF425237-BAB7-4808-A7AB-3FAC019C79E4}" dt="2024-02-12T05:21:39.649" v="6398" actId="20577"/>
          <ac:spMkLst>
            <pc:docMk/>
            <pc:sldMk cId="3394842688" sldId="470"/>
            <ac:spMk id="3" creationId="{817008ED-83B5-535B-4318-414E0571DC5A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00:48.770" v="16022" actId="207"/>
        <pc:sldMkLst>
          <pc:docMk/>
          <pc:sldMk cId="2101169434" sldId="471"/>
        </pc:sldMkLst>
        <pc:spChg chg="mod">
          <ac:chgData name="Ali, Syed Waqqas" userId="1b3a5f44-9498-4738-8c4e-8127257d744d" providerId="ADAL" clId="{EF425237-BAB7-4808-A7AB-3FAC019C79E4}" dt="2024-02-12T05:22:22.514" v="6421" actId="20577"/>
          <ac:spMkLst>
            <pc:docMk/>
            <pc:sldMk cId="2101169434" sldId="471"/>
            <ac:spMk id="2" creationId="{3DFB03E6-DED1-1E04-CE1E-4951CFCE7F2D}"/>
          </ac:spMkLst>
        </pc:spChg>
        <pc:spChg chg="mod">
          <ac:chgData name="Ali, Syed Waqqas" userId="1b3a5f44-9498-4738-8c4e-8127257d744d" providerId="ADAL" clId="{EF425237-BAB7-4808-A7AB-3FAC019C79E4}" dt="2024-02-14T17:00:48.770" v="16022" actId="207"/>
          <ac:spMkLst>
            <pc:docMk/>
            <pc:sldMk cId="2101169434" sldId="471"/>
            <ac:spMk id="3" creationId="{33A68755-5C79-55A8-0FED-E87AE0FDCB38}"/>
          </ac:spMkLst>
        </pc:spChg>
        <pc:picChg chg="add mod">
          <ac:chgData name="Ali, Syed Waqqas" userId="1b3a5f44-9498-4738-8c4e-8127257d744d" providerId="ADAL" clId="{EF425237-BAB7-4808-A7AB-3FAC019C79E4}" dt="2024-02-12T05:22:15.316" v="6401"/>
          <ac:picMkLst>
            <pc:docMk/>
            <pc:sldMk cId="2101169434" sldId="471"/>
            <ac:picMk id="9" creationId="{17049617-5989-DEC0-2BAE-2EF7C318B49D}"/>
          </ac:picMkLst>
        </pc:picChg>
      </pc:sldChg>
      <pc:sldChg chg="modSp add mod">
        <pc:chgData name="Ali, Syed Waqqas" userId="1b3a5f44-9498-4738-8c4e-8127257d744d" providerId="ADAL" clId="{EF425237-BAB7-4808-A7AB-3FAC019C79E4}" dt="2024-02-14T17:01:09.971" v="16025" actId="207"/>
        <pc:sldMkLst>
          <pc:docMk/>
          <pc:sldMk cId="1856726117" sldId="472"/>
        </pc:sldMkLst>
        <pc:spChg chg="mod">
          <ac:chgData name="Ali, Syed Waqqas" userId="1b3a5f44-9498-4738-8c4e-8127257d744d" providerId="ADAL" clId="{EF425237-BAB7-4808-A7AB-3FAC019C79E4}" dt="2024-02-14T17:01:09.971" v="16025" actId="207"/>
          <ac:spMkLst>
            <pc:docMk/>
            <pc:sldMk cId="1856726117" sldId="472"/>
            <ac:spMk id="3" creationId="{8C4D50D1-144F-0E66-AF47-B129DAF72E70}"/>
          </ac:spMkLst>
        </pc:spChg>
      </pc:sldChg>
      <pc:sldChg chg="add">
        <pc:chgData name="Ali, Syed Waqqas" userId="1b3a5f44-9498-4738-8c4e-8127257d744d" providerId="ADAL" clId="{EF425237-BAB7-4808-A7AB-3FAC019C79E4}" dt="2024-02-12T05:25:18.118" v="6968"/>
        <pc:sldMkLst>
          <pc:docMk/>
          <pc:sldMk cId="3275895295" sldId="473"/>
        </pc:sldMkLst>
      </pc:sldChg>
      <pc:sldChg chg="addSp modSp add mod">
        <pc:chgData name="Ali, Syed Waqqas" userId="1b3a5f44-9498-4738-8c4e-8127257d744d" providerId="ADAL" clId="{EF425237-BAB7-4808-A7AB-3FAC019C79E4}" dt="2024-02-14T17:03:30.361" v="16067" actId="1037"/>
        <pc:sldMkLst>
          <pc:docMk/>
          <pc:sldMk cId="3195344094" sldId="474"/>
        </pc:sldMkLst>
        <pc:spChg chg="mod">
          <ac:chgData name="Ali, Syed Waqqas" userId="1b3a5f44-9498-4738-8c4e-8127257d744d" providerId="ADAL" clId="{EF425237-BAB7-4808-A7AB-3FAC019C79E4}" dt="2024-02-14T17:01:44.725" v="16027" actId="113"/>
          <ac:spMkLst>
            <pc:docMk/>
            <pc:sldMk cId="3195344094" sldId="474"/>
            <ac:spMk id="3" creationId="{FD1C285F-1CEF-16DE-3BCB-0B905884C7DA}"/>
          </ac:spMkLst>
        </pc:spChg>
        <pc:spChg chg="add mod">
          <ac:chgData name="Ali, Syed Waqqas" userId="1b3a5f44-9498-4738-8c4e-8127257d744d" providerId="ADAL" clId="{EF425237-BAB7-4808-A7AB-3FAC019C79E4}" dt="2024-02-14T17:03:30.361" v="16067" actId="1037"/>
          <ac:spMkLst>
            <pc:docMk/>
            <pc:sldMk cId="3195344094" sldId="474"/>
            <ac:spMk id="10" creationId="{1004B3D1-1AA2-822C-277A-389284C27F85}"/>
          </ac:spMkLst>
        </pc:spChg>
        <pc:spChg chg="add mod">
          <ac:chgData name="Ali, Syed Waqqas" userId="1b3a5f44-9498-4738-8c4e-8127257d744d" providerId="ADAL" clId="{EF425237-BAB7-4808-A7AB-3FAC019C79E4}" dt="2024-02-14T17:02:36.140" v="16047" actId="692"/>
          <ac:spMkLst>
            <pc:docMk/>
            <pc:sldMk cId="3195344094" sldId="474"/>
            <ac:spMk id="11" creationId="{A83EF576-844E-3130-D764-5EABF340F9DF}"/>
          </ac:spMkLst>
        </pc:spChg>
      </pc:sldChg>
      <pc:sldChg chg="add del">
        <pc:chgData name="Ali, Syed Waqqas" userId="1b3a5f44-9498-4738-8c4e-8127257d744d" providerId="ADAL" clId="{EF425237-BAB7-4808-A7AB-3FAC019C79E4}" dt="2024-02-12T05:26:24.521" v="7104" actId="47"/>
        <pc:sldMkLst>
          <pc:docMk/>
          <pc:sldMk cId="2857772529" sldId="475"/>
        </pc:sldMkLst>
      </pc:sldChg>
      <pc:sldChg chg="modSp add mod">
        <pc:chgData name="Ali, Syed Waqqas" userId="1b3a5f44-9498-4738-8c4e-8127257d744d" providerId="ADAL" clId="{EF425237-BAB7-4808-A7AB-3FAC019C79E4}" dt="2024-02-12T05:32:29.570" v="7820" actId="207"/>
        <pc:sldMkLst>
          <pc:docMk/>
          <pc:sldMk cId="3960150087" sldId="475"/>
        </pc:sldMkLst>
        <pc:spChg chg="mod">
          <ac:chgData name="Ali, Syed Waqqas" userId="1b3a5f44-9498-4738-8c4e-8127257d744d" providerId="ADAL" clId="{EF425237-BAB7-4808-A7AB-3FAC019C79E4}" dt="2024-02-12T05:31:40.451" v="7564" actId="403"/>
          <ac:spMkLst>
            <pc:docMk/>
            <pc:sldMk cId="3960150087" sldId="475"/>
            <ac:spMk id="2" creationId="{511FEA14-A402-BDE5-F990-B1B24D8845F7}"/>
          </ac:spMkLst>
        </pc:spChg>
        <pc:spChg chg="mod">
          <ac:chgData name="Ali, Syed Waqqas" userId="1b3a5f44-9498-4738-8c4e-8127257d744d" providerId="ADAL" clId="{EF425237-BAB7-4808-A7AB-3FAC019C79E4}" dt="2024-02-12T05:32:29.570" v="7820" actId="207"/>
          <ac:spMkLst>
            <pc:docMk/>
            <pc:sldMk cId="3960150087" sldId="475"/>
            <ac:spMk id="3" creationId="{4D149F22-5231-E487-7378-0144AB8C9F90}"/>
          </ac:spMkLst>
        </pc:spChg>
      </pc:sldChg>
      <pc:sldChg chg="modSp add mod">
        <pc:chgData name="Ali, Syed Waqqas" userId="1b3a5f44-9498-4738-8c4e-8127257d744d" providerId="ADAL" clId="{EF425237-BAB7-4808-A7AB-3FAC019C79E4}" dt="2024-02-12T05:47:34.135" v="8946" actId="207"/>
        <pc:sldMkLst>
          <pc:docMk/>
          <pc:sldMk cId="658970618" sldId="476"/>
        </pc:sldMkLst>
        <pc:spChg chg="mod">
          <ac:chgData name="Ali, Syed Waqqas" userId="1b3a5f44-9498-4738-8c4e-8127257d744d" providerId="ADAL" clId="{EF425237-BAB7-4808-A7AB-3FAC019C79E4}" dt="2024-02-12T05:36:58.489" v="7864" actId="20577"/>
          <ac:spMkLst>
            <pc:docMk/>
            <pc:sldMk cId="658970618" sldId="476"/>
            <ac:spMk id="2" creationId="{A36A2C69-43EC-F0B3-1B71-0133E5AB7A50}"/>
          </ac:spMkLst>
        </pc:spChg>
        <pc:spChg chg="mod">
          <ac:chgData name="Ali, Syed Waqqas" userId="1b3a5f44-9498-4738-8c4e-8127257d744d" providerId="ADAL" clId="{EF425237-BAB7-4808-A7AB-3FAC019C79E4}" dt="2024-02-12T05:47:34.135" v="8946" actId="207"/>
          <ac:spMkLst>
            <pc:docMk/>
            <pc:sldMk cId="658970618" sldId="476"/>
            <ac:spMk id="3" creationId="{1F9188F8-FD8C-75D1-4331-B80BB5DE4C2F}"/>
          </ac:spMkLst>
        </pc:spChg>
      </pc:sldChg>
      <pc:sldChg chg="modSp add mod">
        <pc:chgData name="Ali, Syed Waqqas" userId="1b3a5f44-9498-4738-8c4e-8127257d744d" providerId="ADAL" clId="{EF425237-BAB7-4808-A7AB-3FAC019C79E4}" dt="2024-02-14T17:14:14.849" v="16302" actId="20577"/>
        <pc:sldMkLst>
          <pc:docMk/>
          <pc:sldMk cId="819692100" sldId="477"/>
        </pc:sldMkLst>
        <pc:spChg chg="mod">
          <ac:chgData name="Ali, Syed Waqqas" userId="1b3a5f44-9498-4738-8c4e-8127257d744d" providerId="ADAL" clId="{EF425237-BAB7-4808-A7AB-3FAC019C79E4}" dt="2024-02-12T05:39:09.075" v="8334" actId="20577"/>
          <ac:spMkLst>
            <pc:docMk/>
            <pc:sldMk cId="819692100" sldId="477"/>
            <ac:spMk id="2" creationId="{2A9AA7E3-2625-DDD4-CF5B-D8C1F3536318}"/>
          </ac:spMkLst>
        </pc:spChg>
        <pc:spChg chg="mod">
          <ac:chgData name="Ali, Syed Waqqas" userId="1b3a5f44-9498-4738-8c4e-8127257d744d" providerId="ADAL" clId="{EF425237-BAB7-4808-A7AB-3FAC019C79E4}" dt="2024-02-14T17:14:14.849" v="16302" actId="20577"/>
          <ac:spMkLst>
            <pc:docMk/>
            <pc:sldMk cId="819692100" sldId="477"/>
            <ac:spMk id="3" creationId="{69B395F6-EF5E-677D-7F01-12CE44FAB20F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45:07.911" v="8934" actId="1076"/>
        <pc:sldMkLst>
          <pc:docMk/>
          <pc:sldMk cId="3094732012" sldId="478"/>
        </pc:sldMkLst>
        <pc:spChg chg="add mod">
          <ac:chgData name="Ali, Syed Waqqas" userId="1b3a5f44-9498-4738-8c4e-8127257d744d" providerId="ADAL" clId="{EF425237-BAB7-4808-A7AB-3FAC019C79E4}" dt="2024-02-12T05:43:20.945" v="8921" actId="1076"/>
          <ac:spMkLst>
            <pc:docMk/>
            <pc:sldMk cId="3094732012" sldId="478"/>
            <ac:spMk id="3" creationId="{6326FF69-BF42-119A-595B-8DF340D603E8}"/>
          </ac:spMkLst>
        </pc:spChg>
        <pc:spChg chg="mod">
          <ac:chgData name="Ali, Syed Waqqas" userId="1b3a5f44-9498-4738-8c4e-8127257d744d" providerId="ADAL" clId="{EF425237-BAB7-4808-A7AB-3FAC019C79E4}" dt="2024-02-12T05:43:05.342" v="8915" actId="20577"/>
          <ac:spMkLst>
            <pc:docMk/>
            <pc:sldMk cId="3094732012" sldId="478"/>
            <ac:spMk id="14" creationId="{307258E9-E9BC-BBDA-9166-9913925E8FAF}"/>
          </ac:spMkLst>
        </pc:spChg>
        <pc:spChg chg="del">
          <ac:chgData name="Ali, Syed Waqqas" userId="1b3a5f44-9498-4738-8c4e-8127257d744d" providerId="ADAL" clId="{EF425237-BAB7-4808-A7AB-3FAC019C79E4}" dt="2024-02-12T05:42:22.429" v="8878" actId="478"/>
          <ac:spMkLst>
            <pc:docMk/>
            <pc:sldMk cId="3094732012" sldId="478"/>
            <ac:spMk id="15" creationId="{D984F717-596D-1F35-40E2-345915523C2D}"/>
          </ac:spMkLst>
        </pc:spChg>
        <pc:spChg chg="mod">
          <ac:chgData name="Ali, Syed Waqqas" userId="1b3a5f44-9498-4738-8c4e-8127257d744d" providerId="ADAL" clId="{EF425237-BAB7-4808-A7AB-3FAC019C79E4}" dt="2024-02-12T05:45:07.911" v="8934" actId="1076"/>
          <ac:spMkLst>
            <pc:docMk/>
            <pc:sldMk cId="3094732012" sldId="478"/>
            <ac:spMk id="24" creationId="{6750DD98-B33E-A64C-E4EA-ED8DAA134A1F}"/>
          </ac:spMkLst>
        </pc:spChg>
        <pc:spChg chg="del">
          <ac:chgData name="Ali, Syed Waqqas" userId="1b3a5f44-9498-4738-8c4e-8127257d744d" providerId="ADAL" clId="{EF425237-BAB7-4808-A7AB-3FAC019C79E4}" dt="2024-02-12T05:42:24.297" v="8879" actId="478"/>
          <ac:spMkLst>
            <pc:docMk/>
            <pc:sldMk cId="3094732012" sldId="478"/>
            <ac:spMk id="28" creationId="{9AB3DE12-8D09-A286-A2C2-84054B9F042C}"/>
          </ac:spMkLst>
        </pc:spChg>
        <pc:spChg chg="del">
          <ac:chgData name="Ali, Syed Waqqas" userId="1b3a5f44-9498-4738-8c4e-8127257d744d" providerId="ADAL" clId="{EF425237-BAB7-4808-A7AB-3FAC019C79E4}" dt="2024-02-12T05:42:25.614" v="8880" actId="478"/>
          <ac:spMkLst>
            <pc:docMk/>
            <pc:sldMk cId="3094732012" sldId="478"/>
            <ac:spMk id="29" creationId="{C4CE676F-CC8C-E0CA-A764-37A73E6A27E6}"/>
          </ac:spMkLst>
        </pc:spChg>
        <pc:spChg chg="del">
          <ac:chgData name="Ali, Syed Waqqas" userId="1b3a5f44-9498-4738-8c4e-8127257d744d" providerId="ADAL" clId="{EF425237-BAB7-4808-A7AB-3FAC019C79E4}" dt="2024-02-12T05:42:26.224" v="8881" actId="478"/>
          <ac:spMkLst>
            <pc:docMk/>
            <pc:sldMk cId="3094732012" sldId="478"/>
            <ac:spMk id="30" creationId="{A2EF395E-D593-68D6-22C2-AF4ADB145450}"/>
          </ac:spMkLst>
        </pc:spChg>
        <pc:cxnChg chg="del">
          <ac:chgData name="Ali, Syed Waqqas" userId="1b3a5f44-9498-4738-8c4e-8127257d744d" providerId="ADAL" clId="{EF425237-BAB7-4808-A7AB-3FAC019C79E4}" dt="2024-02-12T05:42:48.023" v="8883" actId="478"/>
          <ac:cxnSpMkLst>
            <pc:docMk/>
            <pc:sldMk cId="3094732012" sldId="478"/>
            <ac:cxnSpMk id="20" creationId="{8B2774FD-5831-FC63-F7E5-ADA500D327F4}"/>
          </ac:cxnSpMkLst>
        </pc:cxnChg>
        <pc:cxnChg chg="del">
          <ac:chgData name="Ali, Syed Waqqas" userId="1b3a5f44-9498-4738-8c4e-8127257d744d" providerId="ADAL" clId="{EF425237-BAB7-4808-A7AB-3FAC019C79E4}" dt="2024-02-12T05:42:21.755" v="8877" actId="478"/>
          <ac:cxnSpMkLst>
            <pc:docMk/>
            <pc:sldMk cId="3094732012" sldId="478"/>
            <ac:cxnSpMk id="22" creationId="{FD2B0C0F-ADF7-6422-783F-83D358734569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5:46:26.582" v="8945" actId="478"/>
        <pc:sldMkLst>
          <pc:docMk/>
          <pc:sldMk cId="59270624" sldId="479"/>
        </pc:sldMkLst>
        <pc:spChg chg="add mod">
          <ac:chgData name="Ali, Syed Waqqas" userId="1b3a5f44-9498-4738-8c4e-8127257d744d" providerId="ADAL" clId="{EF425237-BAB7-4808-A7AB-3FAC019C79E4}" dt="2024-02-12T05:44:10.930" v="8927" actId="1076"/>
          <ac:spMkLst>
            <pc:docMk/>
            <pc:sldMk cId="59270624" sldId="479"/>
            <ac:spMk id="3" creationId="{B175D116-346C-A330-58A3-B4AEC6AE215C}"/>
          </ac:spMkLst>
        </pc:spChg>
        <pc:spChg chg="add mod">
          <ac:chgData name="Ali, Syed Waqqas" userId="1b3a5f44-9498-4738-8c4e-8127257d744d" providerId="ADAL" clId="{EF425237-BAB7-4808-A7AB-3FAC019C79E4}" dt="2024-02-12T05:44:14.531" v="8928" actId="1076"/>
          <ac:spMkLst>
            <pc:docMk/>
            <pc:sldMk cId="59270624" sldId="479"/>
            <ac:spMk id="9" creationId="{FCE67EC3-036F-B8F5-7C39-D1CF71462414}"/>
          </ac:spMkLst>
        </pc:spChg>
        <pc:spChg chg="del">
          <ac:chgData name="Ali, Syed Waqqas" userId="1b3a5f44-9498-4738-8c4e-8127257d744d" providerId="ADAL" clId="{EF425237-BAB7-4808-A7AB-3FAC019C79E4}" dt="2024-02-12T05:44:02.032" v="8925" actId="478"/>
          <ac:spMkLst>
            <pc:docMk/>
            <pc:sldMk cId="59270624" sldId="479"/>
            <ac:spMk id="15" creationId="{1115B5CF-3773-F33C-4326-28E775E3C4B6}"/>
          </ac:spMkLst>
        </pc:spChg>
        <pc:spChg chg="mod">
          <ac:chgData name="Ali, Syed Waqqas" userId="1b3a5f44-9498-4738-8c4e-8127257d744d" providerId="ADAL" clId="{EF425237-BAB7-4808-A7AB-3FAC019C79E4}" dt="2024-02-12T05:43:58.937" v="8923" actId="1076"/>
          <ac:spMkLst>
            <pc:docMk/>
            <pc:sldMk cId="59270624" sldId="479"/>
            <ac:spMk id="24" creationId="{D73BB175-CE4E-82A3-2BE7-EFA700901B5C}"/>
          </ac:spMkLst>
        </pc:spChg>
        <pc:cxnChg chg="del">
          <ac:chgData name="Ali, Syed Waqqas" userId="1b3a5f44-9498-4738-8c4e-8127257d744d" providerId="ADAL" clId="{EF425237-BAB7-4808-A7AB-3FAC019C79E4}" dt="2024-02-12T05:46:26.582" v="8945" actId="478"/>
          <ac:cxnSpMkLst>
            <pc:docMk/>
            <pc:sldMk cId="59270624" sldId="479"/>
            <ac:cxnSpMk id="17" creationId="{E0A3FB7C-CCAA-54C0-F462-266E959D9040}"/>
          </ac:cxnSpMkLst>
        </pc:cxnChg>
        <pc:cxnChg chg="del">
          <ac:chgData name="Ali, Syed Waqqas" userId="1b3a5f44-9498-4738-8c4e-8127257d744d" providerId="ADAL" clId="{EF425237-BAB7-4808-A7AB-3FAC019C79E4}" dt="2024-02-12T05:46:25.913" v="8944" actId="478"/>
          <ac:cxnSpMkLst>
            <pc:docMk/>
            <pc:sldMk cId="59270624" sldId="479"/>
            <ac:cxnSpMk id="18" creationId="{6B7C2959-08A1-0232-5530-A17396629A3A}"/>
          </ac:cxnSpMkLst>
        </pc:cxnChg>
        <pc:cxnChg chg="del">
          <ac:chgData name="Ali, Syed Waqqas" userId="1b3a5f44-9498-4738-8c4e-8127257d744d" providerId="ADAL" clId="{EF425237-BAB7-4808-A7AB-3FAC019C79E4}" dt="2024-02-12T05:46:24.911" v="8943" actId="478"/>
          <ac:cxnSpMkLst>
            <pc:docMk/>
            <pc:sldMk cId="59270624" sldId="479"/>
            <ac:cxnSpMk id="20" creationId="{F331D5DE-885A-F7C7-C276-CAEA8E04DF64}"/>
          </ac:cxnSpMkLst>
        </pc:cxnChg>
        <pc:cxnChg chg="del">
          <ac:chgData name="Ali, Syed Waqqas" userId="1b3a5f44-9498-4738-8c4e-8127257d744d" providerId="ADAL" clId="{EF425237-BAB7-4808-A7AB-3FAC019C79E4}" dt="2024-02-12T05:44:01.252" v="8924" actId="478"/>
          <ac:cxnSpMkLst>
            <pc:docMk/>
            <pc:sldMk cId="59270624" sldId="479"/>
            <ac:cxnSpMk id="22" creationId="{B49E1046-4E7A-8F45-6F48-C1EA2784DCB8}"/>
          </ac:cxnSpMkLst>
        </pc:cxnChg>
      </pc:sldChg>
      <pc:sldChg chg="add">
        <pc:chgData name="Ali, Syed Waqqas" userId="1b3a5f44-9498-4738-8c4e-8127257d744d" providerId="ADAL" clId="{EF425237-BAB7-4808-A7AB-3FAC019C79E4}" dt="2024-02-12T05:42:44.758" v="8882"/>
        <pc:sldMkLst>
          <pc:docMk/>
          <pc:sldMk cId="473175166" sldId="480"/>
        </pc:sldMkLst>
      </pc:sldChg>
      <pc:sldChg chg="add">
        <pc:chgData name="Ali, Syed Waqqas" userId="1b3a5f44-9498-4738-8c4e-8127257d744d" providerId="ADAL" clId="{EF425237-BAB7-4808-A7AB-3FAC019C79E4}" dt="2024-02-12T05:43:54.406" v="8922"/>
        <pc:sldMkLst>
          <pc:docMk/>
          <pc:sldMk cId="2059274675" sldId="481"/>
        </pc:sldMkLst>
      </pc:sldChg>
      <pc:sldChg chg="delSp modSp add mod">
        <pc:chgData name="Ali, Syed Waqqas" userId="1b3a5f44-9498-4738-8c4e-8127257d744d" providerId="ADAL" clId="{EF425237-BAB7-4808-A7AB-3FAC019C79E4}" dt="2024-02-12T05:45:39.742" v="8938" actId="478"/>
        <pc:sldMkLst>
          <pc:docMk/>
          <pc:sldMk cId="3253390924" sldId="482"/>
        </pc:sldMkLst>
        <pc:spChg chg="del">
          <ac:chgData name="Ali, Syed Waqqas" userId="1b3a5f44-9498-4738-8c4e-8127257d744d" providerId="ADAL" clId="{EF425237-BAB7-4808-A7AB-3FAC019C79E4}" dt="2024-02-12T05:45:37.343" v="8935" actId="478"/>
          <ac:spMkLst>
            <pc:docMk/>
            <pc:sldMk cId="3253390924" sldId="482"/>
            <ac:spMk id="15" creationId="{3BDC1B3B-3E43-A5F4-34C4-79CE4044758D}"/>
          </ac:spMkLst>
        </pc:spChg>
        <pc:spChg chg="mod">
          <ac:chgData name="Ali, Syed Waqqas" userId="1b3a5f44-9498-4738-8c4e-8127257d744d" providerId="ADAL" clId="{EF425237-BAB7-4808-A7AB-3FAC019C79E4}" dt="2024-02-12T05:44:42.680" v="8930" actId="1076"/>
          <ac:spMkLst>
            <pc:docMk/>
            <pc:sldMk cId="3253390924" sldId="482"/>
            <ac:spMk id="21" creationId="{1A33F2CB-93E2-F4AD-D9C9-5AF41FBDF5FF}"/>
          </ac:spMkLst>
        </pc:spChg>
        <pc:spChg chg="del">
          <ac:chgData name="Ali, Syed Waqqas" userId="1b3a5f44-9498-4738-8c4e-8127257d744d" providerId="ADAL" clId="{EF425237-BAB7-4808-A7AB-3FAC019C79E4}" dt="2024-02-12T05:45:38.306" v="8936" actId="478"/>
          <ac:spMkLst>
            <pc:docMk/>
            <pc:sldMk cId="3253390924" sldId="482"/>
            <ac:spMk id="28" creationId="{AA34B689-F9FC-57C5-B5F6-0758736B01DC}"/>
          </ac:spMkLst>
        </pc:spChg>
        <pc:spChg chg="del">
          <ac:chgData name="Ali, Syed Waqqas" userId="1b3a5f44-9498-4738-8c4e-8127257d744d" providerId="ADAL" clId="{EF425237-BAB7-4808-A7AB-3FAC019C79E4}" dt="2024-02-12T05:45:38.945" v="8937" actId="478"/>
          <ac:spMkLst>
            <pc:docMk/>
            <pc:sldMk cId="3253390924" sldId="482"/>
            <ac:spMk id="29" creationId="{393673B7-A6D6-0557-6602-948E53832E18}"/>
          </ac:spMkLst>
        </pc:spChg>
        <pc:spChg chg="del">
          <ac:chgData name="Ali, Syed Waqqas" userId="1b3a5f44-9498-4738-8c4e-8127257d744d" providerId="ADAL" clId="{EF425237-BAB7-4808-A7AB-3FAC019C79E4}" dt="2024-02-12T05:45:39.742" v="8938" actId="478"/>
          <ac:spMkLst>
            <pc:docMk/>
            <pc:sldMk cId="3253390924" sldId="482"/>
            <ac:spMk id="30" creationId="{BA90DEFF-B044-4992-DF94-0F51E680F542}"/>
          </ac:spMkLst>
        </pc:spChg>
        <pc:cxnChg chg="del">
          <ac:chgData name="Ali, Syed Waqqas" userId="1b3a5f44-9498-4738-8c4e-8127257d744d" providerId="ADAL" clId="{EF425237-BAB7-4808-A7AB-3FAC019C79E4}" dt="2024-02-12T05:44:43.743" v="8931" actId="478"/>
          <ac:cxnSpMkLst>
            <pc:docMk/>
            <pc:sldMk cId="3253390924" sldId="482"/>
            <ac:cxnSpMk id="16" creationId="{13BB7153-DCD8-CBBD-21EE-52BFB3E7041B}"/>
          </ac:cxnSpMkLst>
        </pc:cxnChg>
      </pc:sldChg>
      <pc:sldChg chg="delSp modSp add mod">
        <pc:chgData name="Ali, Syed Waqqas" userId="1b3a5f44-9498-4738-8c4e-8127257d744d" providerId="ADAL" clId="{EF425237-BAB7-4808-A7AB-3FAC019C79E4}" dt="2024-02-12T05:45:46.294" v="8942" actId="478"/>
        <pc:sldMkLst>
          <pc:docMk/>
          <pc:sldMk cId="4209526898" sldId="483"/>
        </pc:sldMkLst>
        <pc:spChg chg="del">
          <ac:chgData name="Ali, Syed Waqqas" userId="1b3a5f44-9498-4738-8c4e-8127257d744d" providerId="ADAL" clId="{EF425237-BAB7-4808-A7AB-3FAC019C79E4}" dt="2024-02-12T05:45:44.100" v="8939" actId="478"/>
          <ac:spMkLst>
            <pc:docMk/>
            <pc:sldMk cId="4209526898" sldId="483"/>
            <ac:spMk id="15" creationId="{AE093D62-3F6E-5AD1-275E-FB08169E8107}"/>
          </ac:spMkLst>
        </pc:spChg>
        <pc:spChg chg="mod">
          <ac:chgData name="Ali, Syed Waqqas" userId="1b3a5f44-9498-4738-8c4e-8127257d744d" providerId="ADAL" clId="{EF425237-BAB7-4808-A7AB-3FAC019C79E4}" dt="2024-02-12T05:44:49.758" v="8933" actId="1076"/>
          <ac:spMkLst>
            <pc:docMk/>
            <pc:sldMk cId="4209526898" sldId="483"/>
            <ac:spMk id="21" creationId="{B64F77A2-7F90-DCEF-3ABF-24A2FD163B41}"/>
          </ac:spMkLst>
        </pc:spChg>
        <pc:spChg chg="del">
          <ac:chgData name="Ali, Syed Waqqas" userId="1b3a5f44-9498-4738-8c4e-8127257d744d" providerId="ADAL" clId="{EF425237-BAB7-4808-A7AB-3FAC019C79E4}" dt="2024-02-12T05:45:44.935" v="8940" actId="478"/>
          <ac:spMkLst>
            <pc:docMk/>
            <pc:sldMk cId="4209526898" sldId="483"/>
            <ac:spMk id="28" creationId="{8A17A1EE-D6B7-1C3F-ABF4-58B77DB85C19}"/>
          </ac:spMkLst>
        </pc:spChg>
        <pc:spChg chg="del">
          <ac:chgData name="Ali, Syed Waqqas" userId="1b3a5f44-9498-4738-8c4e-8127257d744d" providerId="ADAL" clId="{EF425237-BAB7-4808-A7AB-3FAC019C79E4}" dt="2024-02-12T05:45:45.513" v="8941" actId="478"/>
          <ac:spMkLst>
            <pc:docMk/>
            <pc:sldMk cId="4209526898" sldId="483"/>
            <ac:spMk id="29" creationId="{FC2C3DC0-6708-30B4-4BD7-7A6493AB69F2}"/>
          </ac:spMkLst>
        </pc:spChg>
        <pc:spChg chg="del">
          <ac:chgData name="Ali, Syed Waqqas" userId="1b3a5f44-9498-4738-8c4e-8127257d744d" providerId="ADAL" clId="{EF425237-BAB7-4808-A7AB-3FAC019C79E4}" dt="2024-02-12T05:45:46.294" v="8942" actId="478"/>
          <ac:spMkLst>
            <pc:docMk/>
            <pc:sldMk cId="4209526898" sldId="483"/>
            <ac:spMk id="30" creationId="{346C9396-74B7-BB3B-63F0-E1ED54B2E894}"/>
          </ac:spMkLst>
        </pc:spChg>
      </pc:sldChg>
      <pc:sldChg chg="modSp add mod">
        <pc:chgData name="Ali, Syed Waqqas" userId="1b3a5f44-9498-4738-8c4e-8127257d744d" providerId="ADAL" clId="{EF425237-BAB7-4808-A7AB-3FAC019C79E4}" dt="2024-02-12T05:49:57.732" v="9146" actId="20577"/>
        <pc:sldMkLst>
          <pc:docMk/>
          <pc:sldMk cId="523350264" sldId="484"/>
        </pc:sldMkLst>
        <pc:spChg chg="mod">
          <ac:chgData name="Ali, Syed Waqqas" userId="1b3a5f44-9498-4738-8c4e-8127257d744d" providerId="ADAL" clId="{EF425237-BAB7-4808-A7AB-3FAC019C79E4}" dt="2024-02-12T05:48:53.771" v="8975" actId="20577"/>
          <ac:spMkLst>
            <pc:docMk/>
            <pc:sldMk cId="523350264" sldId="484"/>
            <ac:spMk id="2" creationId="{D3485FE6-9F60-ECF3-FBD4-4C32D864E7DF}"/>
          </ac:spMkLst>
        </pc:spChg>
        <pc:spChg chg="mod">
          <ac:chgData name="Ali, Syed Waqqas" userId="1b3a5f44-9498-4738-8c4e-8127257d744d" providerId="ADAL" clId="{EF425237-BAB7-4808-A7AB-3FAC019C79E4}" dt="2024-02-12T05:49:57.732" v="9146" actId="20577"/>
          <ac:spMkLst>
            <pc:docMk/>
            <pc:sldMk cId="523350264" sldId="484"/>
            <ac:spMk id="3" creationId="{214CCDBB-0A68-1FAB-D10A-43E1A106ECC3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2T05:51:51.945" v="9168" actId="113"/>
        <pc:sldMkLst>
          <pc:docMk/>
          <pc:sldMk cId="3517625934" sldId="485"/>
        </pc:sldMkLst>
        <pc:spChg chg="mod">
          <ac:chgData name="Ali, Syed Waqqas" userId="1b3a5f44-9498-4738-8c4e-8127257d744d" providerId="ADAL" clId="{EF425237-BAB7-4808-A7AB-3FAC019C79E4}" dt="2024-02-12T05:50:16.103" v="9151" actId="20577"/>
          <ac:spMkLst>
            <pc:docMk/>
            <pc:sldMk cId="3517625934" sldId="485"/>
            <ac:spMk id="2" creationId="{E90BCD8E-645C-3394-CFB3-689861BB886A}"/>
          </ac:spMkLst>
        </pc:spChg>
        <pc:spChg chg="del mod">
          <ac:chgData name="Ali, Syed Waqqas" userId="1b3a5f44-9498-4738-8c4e-8127257d744d" providerId="ADAL" clId="{EF425237-BAB7-4808-A7AB-3FAC019C79E4}" dt="2024-02-12T05:50:29.012" v="9153"/>
          <ac:spMkLst>
            <pc:docMk/>
            <pc:sldMk cId="3517625934" sldId="485"/>
            <ac:spMk id="3" creationId="{F73C3160-93D1-84FF-A981-E097B6CD6BBC}"/>
          </ac:spMkLst>
        </pc:spChg>
        <pc:graphicFrameChg chg="add mod modGraphic">
          <ac:chgData name="Ali, Syed Waqqas" userId="1b3a5f44-9498-4738-8c4e-8127257d744d" providerId="ADAL" clId="{EF425237-BAB7-4808-A7AB-3FAC019C79E4}" dt="2024-02-12T05:51:51.945" v="9168" actId="113"/>
          <ac:graphicFrameMkLst>
            <pc:docMk/>
            <pc:sldMk cId="3517625934" sldId="485"/>
            <ac:graphicFrameMk id="9" creationId="{2608B6A9-CC35-3C00-C189-3B463628C94B}"/>
          </ac:graphicFrameMkLst>
        </pc:graphicFrameChg>
      </pc:sldChg>
      <pc:sldChg chg="modSp add mod">
        <pc:chgData name="Ali, Syed Waqqas" userId="1b3a5f44-9498-4738-8c4e-8127257d744d" providerId="ADAL" clId="{EF425237-BAB7-4808-A7AB-3FAC019C79E4}" dt="2024-02-12T05:54:28.972" v="9452" actId="2711"/>
        <pc:sldMkLst>
          <pc:docMk/>
          <pc:sldMk cId="2386137629" sldId="486"/>
        </pc:sldMkLst>
        <pc:spChg chg="mod">
          <ac:chgData name="Ali, Syed Waqqas" userId="1b3a5f44-9498-4738-8c4e-8127257d744d" providerId="ADAL" clId="{EF425237-BAB7-4808-A7AB-3FAC019C79E4}" dt="2024-02-12T05:52:27.819" v="9194" actId="20577"/>
          <ac:spMkLst>
            <pc:docMk/>
            <pc:sldMk cId="2386137629" sldId="486"/>
            <ac:spMk id="2" creationId="{352A3DB3-C3DD-92BC-0F67-3F67CB45B613}"/>
          </ac:spMkLst>
        </pc:spChg>
        <pc:spChg chg="mod">
          <ac:chgData name="Ali, Syed Waqqas" userId="1b3a5f44-9498-4738-8c4e-8127257d744d" providerId="ADAL" clId="{EF425237-BAB7-4808-A7AB-3FAC019C79E4}" dt="2024-02-12T05:54:28.972" v="9452" actId="2711"/>
          <ac:spMkLst>
            <pc:docMk/>
            <pc:sldMk cId="2386137629" sldId="486"/>
            <ac:spMk id="3" creationId="{DB1C6FF2-D2EB-71E7-8ACC-12A3F82BED17}"/>
          </ac:spMkLst>
        </pc:spChg>
      </pc:sldChg>
      <pc:sldChg chg="modSp add mod">
        <pc:chgData name="Ali, Syed Waqqas" userId="1b3a5f44-9498-4738-8c4e-8127257d744d" providerId="ADAL" clId="{EF425237-BAB7-4808-A7AB-3FAC019C79E4}" dt="2024-02-14T17:15:14.982" v="16325" actId="20577"/>
        <pc:sldMkLst>
          <pc:docMk/>
          <pc:sldMk cId="2919269684" sldId="487"/>
        </pc:sldMkLst>
        <pc:spChg chg="mod">
          <ac:chgData name="Ali, Syed Waqqas" userId="1b3a5f44-9498-4738-8c4e-8127257d744d" providerId="ADAL" clId="{EF425237-BAB7-4808-A7AB-3FAC019C79E4}" dt="2024-02-14T17:15:14.982" v="16325" actId="20577"/>
          <ac:spMkLst>
            <pc:docMk/>
            <pc:sldMk cId="2919269684" sldId="487"/>
            <ac:spMk id="2" creationId="{ACB03A77-C77E-073E-74D1-BF6B232EFF40}"/>
          </ac:spMkLst>
        </pc:spChg>
        <pc:spChg chg="mod">
          <ac:chgData name="Ali, Syed Waqqas" userId="1b3a5f44-9498-4738-8c4e-8127257d744d" providerId="ADAL" clId="{EF425237-BAB7-4808-A7AB-3FAC019C79E4}" dt="2024-02-12T06:04:04.663" v="10616" actId="207"/>
          <ac:spMkLst>
            <pc:docMk/>
            <pc:sldMk cId="2919269684" sldId="487"/>
            <ac:spMk id="3" creationId="{B70A40BF-2B50-1FFA-2DE0-ED66B28E1B6E}"/>
          </ac:spMkLst>
        </pc:spChg>
      </pc:sldChg>
      <pc:sldChg chg="modSp add mod">
        <pc:chgData name="Ali, Syed Waqqas" userId="1b3a5f44-9498-4738-8c4e-8127257d744d" providerId="ADAL" clId="{EF425237-BAB7-4808-A7AB-3FAC019C79E4}" dt="2024-02-12T05:56:32.131" v="9821" actId="20577"/>
        <pc:sldMkLst>
          <pc:docMk/>
          <pc:sldMk cId="3891782987" sldId="488"/>
        </pc:sldMkLst>
        <pc:spChg chg="mod">
          <ac:chgData name="Ali, Syed Waqqas" userId="1b3a5f44-9498-4738-8c4e-8127257d744d" providerId="ADAL" clId="{EF425237-BAB7-4808-A7AB-3FAC019C79E4}" dt="2024-02-12T05:56:03.624" v="9690" actId="20577"/>
          <ac:spMkLst>
            <pc:docMk/>
            <pc:sldMk cId="3891782987" sldId="488"/>
            <ac:spMk id="2" creationId="{166FDE80-044A-BCE8-B445-72BBBDC01260}"/>
          </ac:spMkLst>
        </pc:spChg>
        <pc:spChg chg="mod">
          <ac:chgData name="Ali, Syed Waqqas" userId="1b3a5f44-9498-4738-8c4e-8127257d744d" providerId="ADAL" clId="{EF425237-BAB7-4808-A7AB-3FAC019C79E4}" dt="2024-02-12T05:56:32.131" v="9821" actId="20577"/>
          <ac:spMkLst>
            <pc:docMk/>
            <pc:sldMk cId="3891782987" sldId="488"/>
            <ac:spMk id="3" creationId="{72A41654-D38B-F477-A91E-0A70C0F4FDBE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7:14:57.477" v="16321" actId="20577"/>
        <pc:sldMkLst>
          <pc:docMk/>
          <pc:sldMk cId="1206558091" sldId="489"/>
        </pc:sldMkLst>
        <pc:spChg chg="mod">
          <ac:chgData name="Ali, Syed Waqqas" userId="1b3a5f44-9498-4738-8c4e-8127257d744d" providerId="ADAL" clId="{EF425237-BAB7-4808-A7AB-3FAC019C79E4}" dt="2024-02-12T06:02:50.258" v="10487" actId="20577"/>
          <ac:spMkLst>
            <pc:docMk/>
            <pc:sldMk cId="1206558091" sldId="489"/>
            <ac:spMk id="2" creationId="{A16E4911-EDC9-9152-81E3-088FB0DC2C96}"/>
          </ac:spMkLst>
        </pc:spChg>
        <pc:spChg chg="mod">
          <ac:chgData name="Ali, Syed Waqqas" userId="1b3a5f44-9498-4738-8c4e-8127257d744d" providerId="ADAL" clId="{EF425237-BAB7-4808-A7AB-3FAC019C79E4}" dt="2024-02-14T17:14:57.477" v="16321" actId="20577"/>
          <ac:spMkLst>
            <pc:docMk/>
            <pc:sldMk cId="1206558091" sldId="489"/>
            <ac:spMk id="3" creationId="{8A17BC1E-9859-2884-562E-CFD55413DDD2}"/>
          </ac:spMkLst>
        </pc:spChg>
        <pc:picChg chg="add mod">
          <ac:chgData name="Ali, Syed Waqqas" userId="1b3a5f44-9498-4738-8c4e-8127257d744d" providerId="ADAL" clId="{EF425237-BAB7-4808-A7AB-3FAC019C79E4}" dt="2024-02-12T05:57:37.872" v="9894" actId="208"/>
          <ac:picMkLst>
            <pc:docMk/>
            <pc:sldMk cId="1206558091" sldId="489"/>
            <ac:picMk id="10" creationId="{9116A4C9-4B19-9136-7AC2-E46B588D3A65}"/>
          </ac:picMkLst>
        </pc:picChg>
      </pc:sldChg>
      <pc:sldChg chg="modSp add mod">
        <pc:chgData name="Ali, Syed Waqqas" userId="1b3a5f44-9498-4738-8c4e-8127257d744d" providerId="ADAL" clId="{EF425237-BAB7-4808-A7AB-3FAC019C79E4}" dt="2024-02-12T05:58:41.613" v="10133" actId="20577"/>
        <pc:sldMkLst>
          <pc:docMk/>
          <pc:sldMk cId="3467334885" sldId="490"/>
        </pc:sldMkLst>
        <pc:spChg chg="mod">
          <ac:chgData name="Ali, Syed Waqqas" userId="1b3a5f44-9498-4738-8c4e-8127257d744d" providerId="ADAL" clId="{EF425237-BAB7-4808-A7AB-3FAC019C79E4}" dt="2024-02-12T05:58:26.853" v="10029" actId="20577"/>
          <ac:spMkLst>
            <pc:docMk/>
            <pc:sldMk cId="3467334885" sldId="490"/>
            <ac:spMk id="2" creationId="{9F30E788-892D-9072-F4E5-14440748D98F}"/>
          </ac:spMkLst>
        </pc:spChg>
        <pc:spChg chg="mod">
          <ac:chgData name="Ali, Syed Waqqas" userId="1b3a5f44-9498-4738-8c4e-8127257d744d" providerId="ADAL" clId="{EF425237-BAB7-4808-A7AB-3FAC019C79E4}" dt="2024-02-12T05:58:41.613" v="10133" actId="20577"/>
          <ac:spMkLst>
            <pc:docMk/>
            <pc:sldMk cId="3467334885" sldId="490"/>
            <ac:spMk id="3" creationId="{06A6E60B-A7C8-0EB3-5133-31FF565A6243}"/>
          </ac:spMkLst>
        </pc:spChg>
      </pc:sldChg>
      <pc:sldChg chg="modSp add del mod">
        <pc:chgData name="Ali, Syed Waqqas" userId="1b3a5f44-9498-4738-8c4e-8127257d744d" providerId="ADAL" clId="{EF425237-BAB7-4808-A7AB-3FAC019C79E4}" dt="2024-02-12T05:59:36.385" v="10338" actId="207"/>
        <pc:sldMkLst>
          <pc:docMk/>
          <pc:sldMk cId="4088651316" sldId="491"/>
        </pc:sldMkLst>
        <pc:spChg chg="mod">
          <ac:chgData name="Ali, Syed Waqqas" userId="1b3a5f44-9498-4738-8c4e-8127257d744d" providerId="ADAL" clId="{EF425237-BAB7-4808-A7AB-3FAC019C79E4}" dt="2024-02-12T05:59:36.385" v="10338" actId="207"/>
          <ac:spMkLst>
            <pc:docMk/>
            <pc:sldMk cId="4088651316" sldId="491"/>
            <ac:spMk id="3" creationId="{92530208-DB7E-EBC6-2621-22102260AC36}"/>
          </ac:spMkLst>
        </pc:spChg>
      </pc:sldChg>
      <pc:sldChg chg="addSp modSp add mod">
        <pc:chgData name="Ali, Syed Waqqas" userId="1b3a5f44-9498-4738-8c4e-8127257d744d" providerId="ADAL" clId="{EF425237-BAB7-4808-A7AB-3FAC019C79E4}" dt="2024-02-12T06:02:01.935" v="10450" actId="207"/>
        <pc:sldMkLst>
          <pc:docMk/>
          <pc:sldMk cId="348892759" sldId="492"/>
        </pc:sldMkLst>
        <pc:spChg chg="mod">
          <ac:chgData name="Ali, Syed Waqqas" userId="1b3a5f44-9498-4738-8c4e-8127257d744d" providerId="ADAL" clId="{EF425237-BAB7-4808-A7AB-3FAC019C79E4}" dt="2024-02-12T06:01:13.157" v="10428" actId="20577"/>
          <ac:spMkLst>
            <pc:docMk/>
            <pc:sldMk cId="348892759" sldId="492"/>
            <ac:spMk id="3" creationId="{4965CC91-FBAF-0670-7C3F-7DFF41B17BCF}"/>
          </ac:spMkLst>
        </pc:spChg>
        <pc:spChg chg="add mod ord">
          <ac:chgData name="Ali, Syed Waqqas" userId="1b3a5f44-9498-4738-8c4e-8127257d744d" providerId="ADAL" clId="{EF425237-BAB7-4808-A7AB-3FAC019C79E4}" dt="2024-02-12T06:01:56.915" v="10440" actId="166"/>
          <ac:spMkLst>
            <pc:docMk/>
            <pc:sldMk cId="348892759" sldId="492"/>
            <ac:spMk id="11" creationId="{2202ADC1-45E2-E6A9-43A1-39DC3A3364A4}"/>
          </ac:spMkLst>
        </pc:spChg>
        <pc:spChg chg="add mod">
          <ac:chgData name="Ali, Syed Waqqas" userId="1b3a5f44-9498-4738-8c4e-8127257d744d" providerId="ADAL" clId="{EF425237-BAB7-4808-A7AB-3FAC019C79E4}" dt="2024-02-12T06:02:01.935" v="10450" actId="207"/>
          <ac:spMkLst>
            <pc:docMk/>
            <pc:sldMk cId="348892759" sldId="492"/>
            <ac:spMk id="12" creationId="{72833A80-83B7-A7AE-1F73-88850EE0B733}"/>
          </ac:spMkLst>
        </pc:spChg>
        <pc:picChg chg="add mod">
          <ac:chgData name="Ali, Syed Waqqas" userId="1b3a5f44-9498-4738-8c4e-8127257d744d" providerId="ADAL" clId="{EF425237-BAB7-4808-A7AB-3FAC019C79E4}" dt="2024-02-12T06:00:55.230" v="10362" actId="1076"/>
          <ac:picMkLst>
            <pc:docMk/>
            <pc:sldMk cId="348892759" sldId="492"/>
            <ac:picMk id="10" creationId="{3383AC4F-4CC9-47DF-EE8A-37E6C6F4A7FC}"/>
          </ac:picMkLst>
        </pc:picChg>
      </pc:sldChg>
      <pc:sldChg chg="modSp add mod">
        <pc:chgData name="Ali, Syed Waqqas" userId="1b3a5f44-9498-4738-8c4e-8127257d744d" providerId="ADAL" clId="{EF425237-BAB7-4808-A7AB-3FAC019C79E4}" dt="2024-02-12T06:06:32.327" v="10958" actId="207"/>
        <pc:sldMkLst>
          <pc:docMk/>
          <pc:sldMk cId="4181076513" sldId="493"/>
        </pc:sldMkLst>
        <pc:spChg chg="mod">
          <ac:chgData name="Ali, Syed Waqqas" userId="1b3a5f44-9498-4738-8c4e-8127257d744d" providerId="ADAL" clId="{EF425237-BAB7-4808-A7AB-3FAC019C79E4}" dt="2024-02-12T06:05:04.962" v="10739" actId="403"/>
          <ac:spMkLst>
            <pc:docMk/>
            <pc:sldMk cId="4181076513" sldId="493"/>
            <ac:spMk id="2" creationId="{90978AE8-0713-2A89-64E3-0FDD8E1B4CF7}"/>
          </ac:spMkLst>
        </pc:spChg>
        <pc:spChg chg="mod">
          <ac:chgData name="Ali, Syed Waqqas" userId="1b3a5f44-9498-4738-8c4e-8127257d744d" providerId="ADAL" clId="{EF425237-BAB7-4808-A7AB-3FAC019C79E4}" dt="2024-02-12T06:06:32.327" v="10958" actId="207"/>
          <ac:spMkLst>
            <pc:docMk/>
            <pc:sldMk cId="4181076513" sldId="493"/>
            <ac:spMk id="3" creationId="{060AE713-3338-468A-D257-7E54EE0A4C04}"/>
          </ac:spMkLst>
        </pc:spChg>
      </pc:sldChg>
      <pc:sldChg chg="modSp add mod">
        <pc:chgData name="Ali, Syed Waqqas" userId="1b3a5f44-9498-4738-8c4e-8127257d744d" providerId="ADAL" clId="{EF425237-BAB7-4808-A7AB-3FAC019C79E4}" dt="2024-02-14T17:16:14.231" v="16339" actId="20577"/>
        <pc:sldMkLst>
          <pc:docMk/>
          <pc:sldMk cId="143335277" sldId="494"/>
        </pc:sldMkLst>
        <pc:spChg chg="mod">
          <ac:chgData name="Ali, Syed Waqqas" userId="1b3a5f44-9498-4738-8c4e-8127257d744d" providerId="ADAL" clId="{EF425237-BAB7-4808-A7AB-3FAC019C79E4}" dt="2024-02-14T17:16:14.231" v="16339" actId="20577"/>
          <ac:spMkLst>
            <pc:docMk/>
            <pc:sldMk cId="143335277" sldId="494"/>
            <ac:spMk id="2" creationId="{B5E3D5E9-E430-63C8-E7F8-8396EED9634B}"/>
          </ac:spMkLst>
        </pc:spChg>
        <pc:spChg chg="mod">
          <ac:chgData name="Ali, Syed Waqqas" userId="1b3a5f44-9498-4738-8c4e-8127257d744d" providerId="ADAL" clId="{EF425237-BAB7-4808-A7AB-3FAC019C79E4}" dt="2024-02-12T06:10:20.195" v="11591" actId="207"/>
          <ac:spMkLst>
            <pc:docMk/>
            <pc:sldMk cId="143335277" sldId="494"/>
            <ac:spMk id="3" creationId="{3A573E3C-7517-8C2F-8F69-C25D0FF493AA}"/>
          </ac:spMkLst>
        </pc:spChg>
      </pc:sldChg>
      <pc:sldChg chg="modSp add mod ord">
        <pc:chgData name="Ali, Syed Waqqas" userId="1b3a5f44-9498-4738-8c4e-8127257d744d" providerId="ADAL" clId="{EF425237-BAB7-4808-A7AB-3FAC019C79E4}" dt="2024-02-14T17:16:10.703" v="16333" actId="20577"/>
        <pc:sldMkLst>
          <pc:docMk/>
          <pc:sldMk cId="956344537" sldId="495"/>
        </pc:sldMkLst>
        <pc:spChg chg="mod">
          <ac:chgData name="Ali, Syed Waqqas" userId="1b3a5f44-9498-4738-8c4e-8127257d744d" providerId="ADAL" clId="{EF425237-BAB7-4808-A7AB-3FAC019C79E4}" dt="2024-02-14T17:16:10.703" v="16333" actId="20577"/>
          <ac:spMkLst>
            <pc:docMk/>
            <pc:sldMk cId="956344537" sldId="495"/>
            <ac:spMk id="2" creationId="{82AAF6AB-7985-0DB7-E696-EF36229764B5}"/>
          </ac:spMkLst>
        </pc:spChg>
        <pc:spChg chg="mod">
          <ac:chgData name="Ali, Syed Waqqas" userId="1b3a5f44-9498-4738-8c4e-8127257d744d" providerId="ADAL" clId="{EF425237-BAB7-4808-A7AB-3FAC019C79E4}" dt="2024-02-12T06:10:30.750" v="11594" actId="207"/>
          <ac:spMkLst>
            <pc:docMk/>
            <pc:sldMk cId="956344537" sldId="495"/>
            <ac:spMk id="3" creationId="{B10A9DBC-4168-89F3-88B9-4B5F4ED66528}"/>
          </ac:spMkLst>
        </pc:spChg>
      </pc:sldChg>
      <pc:sldChg chg="modSp add mod">
        <pc:chgData name="Ali, Syed Waqqas" userId="1b3a5f44-9498-4738-8c4e-8127257d744d" providerId="ADAL" clId="{EF425237-BAB7-4808-A7AB-3FAC019C79E4}" dt="2024-02-12T06:14:07.294" v="11795" actId="20577"/>
        <pc:sldMkLst>
          <pc:docMk/>
          <pc:sldMk cId="339292418" sldId="496"/>
        </pc:sldMkLst>
        <pc:spChg chg="mod">
          <ac:chgData name="Ali, Syed Waqqas" userId="1b3a5f44-9498-4738-8c4e-8127257d744d" providerId="ADAL" clId="{EF425237-BAB7-4808-A7AB-3FAC019C79E4}" dt="2024-02-12T06:12:58.611" v="11597" actId="20577"/>
          <ac:spMkLst>
            <pc:docMk/>
            <pc:sldMk cId="339292418" sldId="496"/>
            <ac:spMk id="2" creationId="{B36E0D4C-89C3-AD76-F7F0-091EA177FD02}"/>
          </ac:spMkLst>
        </pc:spChg>
        <pc:spChg chg="mod">
          <ac:chgData name="Ali, Syed Waqqas" userId="1b3a5f44-9498-4738-8c4e-8127257d744d" providerId="ADAL" clId="{EF425237-BAB7-4808-A7AB-3FAC019C79E4}" dt="2024-02-12T06:14:07.294" v="11795" actId="20577"/>
          <ac:spMkLst>
            <pc:docMk/>
            <pc:sldMk cId="339292418" sldId="496"/>
            <ac:spMk id="3" creationId="{F5BEA344-47F9-8DDA-6A92-163087E56252}"/>
          </ac:spMkLst>
        </pc:spChg>
      </pc:sldChg>
      <pc:sldChg chg="modSp add mod">
        <pc:chgData name="Ali, Syed Waqqas" userId="1b3a5f44-9498-4738-8c4e-8127257d744d" providerId="ADAL" clId="{EF425237-BAB7-4808-A7AB-3FAC019C79E4}" dt="2024-02-12T07:06:44.263" v="13822" actId="20577"/>
        <pc:sldMkLst>
          <pc:docMk/>
          <pc:sldMk cId="1613215945" sldId="497"/>
        </pc:sldMkLst>
        <pc:spChg chg="mod">
          <ac:chgData name="Ali, Syed Waqqas" userId="1b3a5f44-9498-4738-8c4e-8127257d744d" providerId="ADAL" clId="{EF425237-BAB7-4808-A7AB-3FAC019C79E4}" dt="2024-02-12T07:06:44.263" v="13822" actId="20577"/>
          <ac:spMkLst>
            <pc:docMk/>
            <pc:sldMk cId="1613215945" sldId="497"/>
            <ac:spMk id="2" creationId="{738734F3-D388-A01C-54A2-531C57AA461D}"/>
          </ac:spMkLst>
        </pc:spChg>
      </pc:sldChg>
      <pc:sldChg chg="modSp add mod">
        <pc:chgData name="Ali, Syed Waqqas" userId="1b3a5f44-9498-4738-8c4e-8127257d744d" providerId="ADAL" clId="{EF425237-BAB7-4808-A7AB-3FAC019C79E4}" dt="2024-02-12T06:16:23.061" v="12091" actId="20577"/>
        <pc:sldMkLst>
          <pc:docMk/>
          <pc:sldMk cId="2404385009" sldId="498"/>
        </pc:sldMkLst>
        <pc:spChg chg="mod">
          <ac:chgData name="Ali, Syed Waqqas" userId="1b3a5f44-9498-4738-8c4e-8127257d744d" providerId="ADAL" clId="{EF425237-BAB7-4808-A7AB-3FAC019C79E4}" dt="2024-02-12T06:14:20.436" v="11817" actId="403"/>
          <ac:spMkLst>
            <pc:docMk/>
            <pc:sldMk cId="2404385009" sldId="498"/>
            <ac:spMk id="2" creationId="{6E731447-5E47-1ED3-B63C-E61A7B027CA8}"/>
          </ac:spMkLst>
        </pc:spChg>
        <pc:spChg chg="mod">
          <ac:chgData name="Ali, Syed Waqqas" userId="1b3a5f44-9498-4738-8c4e-8127257d744d" providerId="ADAL" clId="{EF425237-BAB7-4808-A7AB-3FAC019C79E4}" dt="2024-02-12T06:16:23.061" v="12091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0.940" v="14908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F425237-BAB7-4808-A7AB-3FAC019C79E4}" dt="2024-02-12T06:16:47.436" v="12129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F425237-BAB7-4808-A7AB-3FAC019C79E4}" dt="2024-02-14T16:41:10.940" v="14908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modSp add mod">
        <pc:chgData name="Ali, Syed Waqqas" userId="1b3a5f44-9498-4738-8c4e-8127257d744d" providerId="ADAL" clId="{EF425237-BAB7-4808-A7AB-3FAC019C79E4}" dt="2024-02-14T16:41:17.019" v="14912" actId="20577"/>
        <pc:sldMkLst>
          <pc:docMk/>
          <pc:sldMk cId="650735698" sldId="500"/>
        </pc:sldMkLst>
        <pc:spChg chg="mod">
          <ac:chgData name="Ali, Syed Waqqas" userId="1b3a5f44-9498-4738-8c4e-8127257d744d" providerId="ADAL" clId="{EF425237-BAB7-4808-A7AB-3FAC019C79E4}" dt="2024-02-14T16:41:17.019" v="14912" actId="20577"/>
          <ac:spMkLst>
            <pc:docMk/>
            <pc:sldMk cId="650735698" sldId="500"/>
            <ac:spMk id="2" creationId="{52427C55-2DE8-69E0-58C9-D7D86E63AE78}"/>
          </ac:spMkLst>
        </pc:spChg>
        <pc:spChg chg="mod">
          <ac:chgData name="Ali, Syed Waqqas" userId="1b3a5f44-9498-4738-8c4e-8127257d744d" providerId="ADAL" clId="{EF425237-BAB7-4808-A7AB-3FAC019C79E4}" dt="2024-02-12T06:20:14.629" v="12867" actId="20577"/>
          <ac:spMkLst>
            <pc:docMk/>
            <pc:sldMk cId="650735698" sldId="500"/>
            <ac:spMk id="3" creationId="{6A9FBE12-B13B-E44B-A1F0-EC89EB96ED9A}"/>
          </ac:spMkLst>
        </pc:spChg>
      </pc:sldChg>
      <pc:sldChg chg="modSp add mod">
        <pc:chgData name="Ali, Syed Waqqas" userId="1b3a5f44-9498-4738-8c4e-8127257d744d" providerId="ADAL" clId="{EF425237-BAB7-4808-A7AB-3FAC019C79E4}" dt="2024-02-14T17:17:33.034" v="16406" actId="20577"/>
        <pc:sldMkLst>
          <pc:docMk/>
          <pc:sldMk cId="2603927803" sldId="501"/>
        </pc:sldMkLst>
        <pc:spChg chg="mod">
          <ac:chgData name="Ali, Syed Waqqas" userId="1b3a5f44-9498-4738-8c4e-8127257d744d" providerId="ADAL" clId="{EF425237-BAB7-4808-A7AB-3FAC019C79E4}" dt="2024-02-12T06:46:34.702" v="13095" actId="403"/>
          <ac:spMkLst>
            <pc:docMk/>
            <pc:sldMk cId="2603927803" sldId="501"/>
            <ac:spMk id="2" creationId="{43551A67-881F-998D-5225-4530C41545A7}"/>
          </ac:spMkLst>
        </pc:spChg>
        <pc:spChg chg="mod">
          <ac:chgData name="Ali, Syed Waqqas" userId="1b3a5f44-9498-4738-8c4e-8127257d744d" providerId="ADAL" clId="{EF425237-BAB7-4808-A7AB-3FAC019C79E4}" dt="2024-02-14T17:17:33.034" v="16406" actId="20577"/>
          <ac:spMkLst>
            <pc:docMk/>
            <pc:sldMk cId="2603927803" sldId="501"/>
            <ac:spMk id="3" creationId="{5EF998E7-BD1A-01CC-0FEF-69D8B568BA43}"/>
          </ac:spMkLst>
        </pc:spChg>
      </pc:sldChg>
      <pc:sldChg chg="modSp add mod">
        <pc:chgData name="Ali, Syed Waqqas" userId="1b3a5f44-9498-4738-8c4e-8127257d744d" providerId="ADAL" clId="{EF425237-BAB7-4808-A7AB-3FAC019C79E4}" dt="2024-02-12T06:52:23.504" v="13818" actId="20577"/>
        <pc:sldMkLst>
          <pc:docMk/>
          <pc:sldMk cId="684489429" sldId="502"/>
        </pc:sldMkLst>
        <pc:spChg chg="mod">
          <ac:chgData name="Ali, Syed Waqqas" userId="1b3a5f44-9498-4738-8c4e-8127257d744d" providerId="ADAL" clId="{EF425237-BAB7-4808-A7AB-3FAC019C79E4}" dt="2024-02-12T06:49:06.564" v="13468" actId="20577"/>
          <ac:spMkLst>
            <pc:docMk/>
            <pc:sldMk cId="684489429" sldId="502"/>
            <ac:spMk id="2" creationId="{E2E1940B-EE94-E4C0-7C15-C0B341E81084}"/>
          </ac:spMkLst>
        </pc:spChg>
        <pc:spChg chg="mod">
          <ac:chgData name="Ali, Syed Waqqas" userId="1b3a5f44-9498-4738-8c4e-8127257d744d" providerId="ADAL" clId="{EF425237-BAB7-4808-A7AB-3FAC019C79E4}" dt="2024-02-12T06:52:23.504" v="13818" actId="20577"/>
          <ac:spMkLst>
            <pc:docMk/>
            <pc:sldMk cId="684489429" sldId="502"/>
            <ac:spMk id="3" creationId="{762625DC-5E7A-DE91-251B-A75722162EE4}"/>
          </ac:spMkLst>
        </pc:spChg>
      </pc:sldChg>
      <pc:sldChg chg="addSp modSp add mod">
        <pc:chgData name="Ali, Syed Waqqas" userId="1b3a5f44-9498-4738-8c4e-8127257d744d" providerId="ADAL" clId="{EF425237-BAB7-4808-A7AB-3FAC019C79E4}" dt="2024-02-14T16:42:16.448" v="15022" actId="207"/>
        <pc:sldMkLst>
          <pc:docMk/>
          <pc:sldMk cId="1682902312" sldId="503"/>
        </pc:sldMkLst>
        <pc:spChg chg="mod">
          <ac:chgData name="Ali, Syed Waqqas" userId="1b3a5f44-9498-4738-8c4e-8127257d744d" providerId="ADAL" clId="{EF425237-BAB7-4808-A7AB-3FAC019C79E4}" dt="2024-02-14T16:41:28.784" v="14915" actId="20577"/>
          <ac:spMkLst>
            <pc:docMk/>
            <pc:sldMk cId="1682902312" sldId="503"/>
            <ac:spMk id="2" creationId="{7AA9BDB6-9AA0-472C-BD3B-1EBC30709F78}"/>
          </ac:spMkLst>
        </pc:spChg>
        <pc:spChg chg="mod">
          <ac:chgData name="Ali, Syed Waqqas" userId="1b3a5f44-9498-4738-8c4e-8127257d744d" providerId="ADAL" clId="{EF425237-BAB7-4808-A7AB-3FAC019C79E4}" dt="2024-02-12T07:09:27.813" v="13847" actId="404"/>
          <ac:spMkLst>
            <pc:docMk/>
            <pc:sldMk cId="1682902312" sldId="503"/>
            <ac:spMk id="3" creationId="{BDE0FB0A-0529-AA84-F79B-325CDFA15C18}"/>
          </ac:spMkLst>
        </pc:spChg>
        <pc:spChg chg="add mod">
          <ac:chgData name="Ali, Syed Waqqas" userId="1b3a5f44-9498-4738-8c4e-8127257d744d" providerId="ADAL" clId="{EF425237-BAB7-4808-A7AB-3FAC019C79E4}" dt="2024-02-14T16:41:50.460" v="14918" actId="1076"/>
          <ac:spMkLst>
            <pc:docMk/>
            <pc:sldMk cId="1682902312" sldId="503"/>
            <ac:spMk id="9" creationId="{A865909E-F559-24BB-34F3-6DC55D98EE47}"/>
          </ac:spMkLst>
        </pc:spChg>
        <pc:spChg chg="add mod">
          <ac:chgData name="Ali, Syed Waqqas" userId="1b3a5f44-9498-4738-8c4e-8127257d744d" providerId="ADAL" clId="{EF425237-BAB7-4808-A7AB-3FAC019C79E4}" dt="2024-02-14T16:42:16.448" v="15022" actId="207"/>
          <ac:spMkLst>
            <pc:docMk/>
            <pc:sldMk cId="1682902312" sldId="503"/>
            <ac:spMk id="10" creationId="{C228ECF5-CEA7-4AD3-7C66-A65D62FFF889}"/>
          </ac:spMkLst>
        </pc:spChg>
      </pc:sldChg>
      <pc:sldChg chg="modSp add mod">
        <pc:chgData name="Ali, Syed Waqqas" userId="1b3a5f44-9498-4738-8c4e-8127257d744d" providerId="ADAL" clId="{EF425237-BAB7-4808-A7AB-3FAC019C79E4}" dt="2024-02-14T16:40:46.363" v="14899" actId="20577"/>
        <pc:sldMkLst>
          <pc:docMk/>
          <pc:sldMk cId="1548818676" sldId="504"/>
        </pc:sldMkLst>
        <pc:spChg chg="mod">
          <ac:chgData name="Ali, Syed Waqqas" userId="1b3a5f44-9498-4738-8c4e-8127257d744d" providerId="ADAL" clId="{EF425237-BAB7-4808-A7AB-3FAC019C79E4}" dt="2024-02-14T16:40:46.363" v="14899" actId="20577"/>
          <ac:spMkLst>
            <pc:docMk/>
            <pc:sldMk cId="1548818676" sldId="504"/>
            <ac:spMk id="2" creationId="{759F5079-FB18-D001-BB80-5986D72477F1}"/>
          </ac:spMkLst>
        </pc:spChg>
        <pc:spChg chg="mod">
          <ac:chgData name="Ali, Syed Waqqas" userId="1b3a5f44-9498-4738-8c4e-8127257d744d" providerId="ADAL" clId="{EF425237-BAB7-4808-A7AB-3FAC019C79E4}" dt="2024-02-12T07:15:11.063" v="13908" actId="20577"/>
          <ac:spMkLst>
            <pc:docMk/>
            <pc:sldMk cId="1548818676" sldId="504"/>
            <ac:spMk id="3" creationId="{846FF8F9-44BD-4468-B8BC-2985ECE22E3F}"/>
          </ac:spMkLst>
        </pc:spChg>
      </pc:sldChg>
      <pc:sldChg chg="modSp add mod">
        <pc:chgData name="Ali, Syed Waqqas" userId="1b3a5f44-9498-4738-8c4e-8127257d744d" providerId="ADAL" clId="{EF425237-BAB7-4808-A7AB-3FAC019C79E4}" dt="2024-02-14T16:47:09.385" v="15317" actId="14100"/>
        <pc:sldMkLst>
          <pc:docMk/>
          <pc:sldMk cId="2199396216" sldId="505"/>
        </pc:sldMkLst>
        <pc:spChg chg="mod">
          <ac:chgData name="Ali, Syed Waqqas" userId="1b3a5f44-9498-4738-8c4e-8127257d744d" providerId="ADAL" clId="{EF425237-BAB7-4808-A7AB-3FAC019C79E4}" dt="2024-02-14T16:40:49.135" v="14901" actId="20577"/>
          <ac:spMkLst>
            <pc:docMk/>
            <pc:sldMk cId="2199396216" sldId="505"/>
            <ac:spMk id="2" creationId="{2A0561C6-88F7-9084-B714-AC76B67EB85D}"/>
          </ac:spMkLst>
        </pc:spChg>
        <pc:spChg chg="mod">
          <ac:chgData name="Ali, Syed Waqqas" userId="1b3a5f44-9498-4738-8c4e-8127257d744d" providerId="ADAL" clId="{EF425237-BAB7-4808-A7AB-3FAC019C79E4}" dt="2024-02-14T16:47:09.385" v="15317" actId="14100"/>
          <ac:spMkLst>
            <pc:docMk/>
            <pc:sldMk cId="2199396216" sldId="505"/>
            <ac:spMk id="3" creationId="{F1D425E6-885F-ADBE-ACA5-E7FCE35023BD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1:20.676" v="15764" actId="20577"/>
        <pc:sldMkLst>
          <pc:docMk/>
          <pc:sldMk cId="2235869558" sldId="506"/>
        </pc:sldMkLst>
        <pc:spChg chg="mod">
          <ac:chgData name="Ali, Syed Waqqas" userId="1b3a5f44-9498-4738-8c4e-8127257d744d" providerId="ADAL" clId="{EF425237-BAB7-4808-A7AB-3FAC019C79E4}" dt="2024-02-14T16:51:20.676" v="15764" actId="20577"/>
          <ac:spMkLst>
            <pc:docMk/>
            <pc:sldMk cId="2235869558" sldId="506"/>
            <ac:spMk id="2" creationId="{B77047BC-5CE6-90AB-EC30-842EA8966BFE}"/>
          </ac:spMkLst>
        </pc:spChg>
        <pc:spChg chg="add mod">
          <ac:chgData name="Ali, Syed Waqqas" userId="1b3a5f44-9498-4738-8c4e-8127257d744d" providerId="ADAL" clId="{EF425237-BAB7-4808-A7AB-3FAC019C79E4}" dt="2024-02-14T16:51:09.483" v="15748" actId="20577"/>
          <ac:spMkLst>
            <pc:docMk/>
            <pc:sldMk cId="2235869558" sldId="506"/>
            <ac:spMk id="3" creationId="{032380FD-3082-E113-0314-5CE4FFCC1C47}"/>
          </ac:spMkLst>
        </pc:spChg>
        <pc:spChg chg="del">
          <ac:chgData name="Ali, Syed Waqqas" userId="1b3a5f44-9498-4738-8c4e-8127257d744d" providerId="ADAL" clId="{EF425237-BAB7-4808-A7AB-3FAC019C79E4}" dt="2024-02-12T07:17:57.280" v="14028" actId="478"/>
          <ac:spMkLst>
            <pc:docMk/>
            <pc:sldMk cId="2235869558" sldId="506"/>
            <ac:spMk id="3" creationId="{8920F561-455F-032B-22F9-C71FCD03ACA7}"/>
          </ac:spMkLst>
        </pc:spChg>
        <pc:spChg chg="add mod">
          <ac:chgData name="Ali, Syed Waqqas" userId="1b3a5f44-9498-4738-8c4e-8127257d744d" providerId="ADAL" clId="{EF425237-BAB7-4808-A7AB-3FAC019C79E4}" dt="2024-02-12T07:18:50.724" v="14047" actId="1076"/>
          <ac:spMkLst>
            <pc:docMk/>
            <pc:sldMk cId="2235869558" sldId="506"/>
            <ac:spMk id="9" creationId="{0F8CCF7C-9D4C-73C0-2DA9-047DE5C55EC8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0" creationId="{B703B3E1-9AA3-3D3A-0F12-347375E98984}"/>
          </ac:spMkLst>
        </pc:spChg>
        <pc:spChg chg="add mod">
          <ac:chgData name="Ali, Syed Waqqas" userId="1b3a5f44-9498-4738-8c4e-8127257d744d" providerId="ADAL" clId="{EF425237-BAB7-4808-A7AB-3FAC019C79E4}" dt="2024-02-12T07:18:41.427" v="14042" actId="1076"/>
          <ac:spMkLst>
            <pc:docMk/>
            <pc:sldMk cId="2235869558" sldId="506"/>
            <ac:spMk id="11" creationId="{E370EAAE-2ED1-15AF-7051-C7432B9A7716}"/>
          </ac:spMkLst>
        </pc:spChg>
        <pc:spChg chg="add mod">
          <ac:chgData name="Ali, Syed Waqqas" userId="1b3a5f44-9498-4738-8c4e-8127257d744d" providerId="ADAL" clId="{EF425237-BAB7-4808-A7AB-3FAC019C79E4}" dt="2024-02-12T07:46:07.360" v="14891" actId="207"/>
          <ac:spMkLst>
            <pc:docMk/>
            <pc:sldMk cId="2235869558" sldId="506"/>
            <ac:spMk id="12" creationId="{E7385055-5BCD-08DA-A273-C3CAFD7C16F9}"/>
          </ac:spMkLst>
        </pc:spChg>
        <pc:spChg chg="add mod">
          <ac:chgData name="Ali, Syed Waqqas" userId="1b3a5f44-9498-4738-8c4e-8127257d744d" providerId="ADAL" clId="{EF425237-BAB7-4808-A7AB-3FAC019C79E4}" dt="2024-02-14T16:50:45.246" v="15740" actId="692"/>
          <ac:spMkLst>
            <pc:docMk/>
            <pc:sldMk cId="2235869558" sldId="506"/>
            <ac:spMk id="13" creationId="{99B5AF79-3F2C-EE7C-D305-784873D386E0}"/>
          </ac:spMkLst>
        </pc:spChg>
        <pc:spChg chg="add mod">
          <ac:chgData name="Ali, Syed Waqqas" userId="1b3a5f44-9498-4738-8c4e-8127257d744d" providerId="ADAL" clId="{EF425237-BAB7-4808-A7AB-3FAC019C79E4}" dt="2024-02-14T16:51:05.769" v="15747" actId="14100"/>
          <ac:spMkLst>
            <pc:docMk/>
            <pc:sldMk cId="2235869558" sldId="506"/>
            <ac:spMk id="16" creationId="{14ADC754-DE61-006A-D3BF-D0F31958A2BC}"/>
          </ac:spMkLst>
        </pc:spChg>
        <pc:spChg chg="add mod">
          <ac:chgData name="Ali, Syed Waqqas" userId="1b3a5f44-9498-4738-8c4e-8127257d744d" providerId="ADAL" clId="{EF425237-BAB7-4808-A7AB-3FAC019C79E4}" dt="2024-02-12T07:20:13.355" v="14115" actId="1076"/>
          <ac:spMkLst>
            <pc:docMk/>
            <pc:sldMk cId="2235869558" sldId="506"/>
            <ac:spMk id="19" creationId="{EB38EE7D-B885-10C5-9777-108784E712C9}"/>
          </ac:spMkLst>
        </pc:spChg>
        <pc:spChg chg="add mod">
          <ac:chgData name="Ali, Syed Waqqas" userId="1b3a5f44-9498-4738-8c4e-8127257d744d" providerId="ADAL" clId="{EF425237-BAB7-4808-A7AB-3FAC019C79E4}" dt="2024-02-12T07:20:16.232" v="14117" actId="1076"/>
          <ac:spMkLst>
            <pc:docMk/>
            <pc:sldMk cId="2235869558" sldId="506"/>
            <ac:spMk id="20" creationId="{FC250900-5381-0B11-CFB7-CEE9D0473F1A}"/>
          </ac:spMkLst>
        </pc:spChg>
        <pc:spChg chg="add del mod">
          <ac:chgData name="Ali, Syed Waqqas" userId="1b3a5f44-9498-4738-8c4e-8127257d744d" providerId="ADAL" clId="{EF425237-BAB7-4808-A7AB-3FAC019C79E4}" dt="2024-02-14T16:50:01.652" v="15715" actId="478"/>
          <ac:spMkLst>
            <pc:docMk/>
            <pc:sldMk cId="2235869558" sldId="506"/>
            <ac:spMk id="23" creationId="{3302A476-2B44-4AAB-B0A6-51E8F4B7A8BE}"/>
          </ac:spMkLst>
        </pc:spChg>
        <pc:cxnChg chg="add mod">
          <ac:chgData name="Ali, Syed Waqqas" userId="1b3a5f44-9498-4738-8c4e-8127257d744d" providerId="ADAL" clId="{EF425237-BAB7-4808-A7AB-3FAC019C79E4}" dt="2024-02-12T07:19:43.274" v="14084" actId="692"/>
          <ac:cxnSpMkLst>
            <pc:docMk/>
            <pc:sldMk cId="2235869558" sldId="506"/>
            <ac:cxnSpMk id="14" creationId="{852E19E4-4105-2923-ADC8-2A6138002ABD}"/>
          </ac:cxnSpMkLst>
        </pc:cxnChg>
        <pc:cxnChg chg="add mod">
          <ac:chgData name="Ali, Syed Waqqas" userId="1b3a5f44-9498-4738-8c4e-8127257d744d" providerId="ADAL" clId="{EF425237-BAB7-4808-A7AB-3FAC019C79E4}" dt="2024-02-12T07:19:57.516" v="14089" actId="14100"/>
          <ac:cxnSpMkLst>
            <pc:docMk/>
            <pc:sldMk cId="2235869558" sldId="506"/>
            <ac:cxnSpMk id="15" creationId="{BF67F813-96D4-B47B-0644-03A6BE7EEEE7}"/>
          </ac:cxnSpMkLst>
        </pc:cxnChg>
        <pc:cxnChg chg="add mod">
          <ac:chgData name="Ali, Syed Waqqas" userId="1b3a5f44-9498-4738-8c4e-8127257d744d" providerId="ADAL" clId="{EF425237-BAB7-4808-A7AB-3FAC019C79E4}" dt="2024-02-12T07:20:24.061" v="14120" actId="14100"/>
          <ac:cxnSpMkLst>
            <pc:docMk/>
            <pc:sldMk cId="2235869558" sldId="506"/>
            <ac:cxnSpMk id="21" creationId="{1E47DF9F-CF01-A461-C759-4BB8C9A3D501}"/>
          </ac:cxnSpMkLst>
        </pc:cxnChg>
      </pc:sldChg>
      <pc:sldChg chg="addSp delSp modSp add mod">
        <pc:chgData name="Ali, Syed Waqqas" userId="1b3a5f44-9498-4738-8c4e-8127257d744d" providerId="ADAL" clId="{EF425237-BAB7-4808-A7AB-3FAC019C79E4}" dt="2024-02-12T07:46:19.451" v="14893" actId="1076"/>
        <pc:sldMkLst>
          <pc:docMk/>
          <pc:sldMk cId="76882946" sldId="507"/>
        </pc:sldMkLst>
        <pc:spChg chg="mod">
          <ac:chgData name="Ali, Syed Waqqas" userId="1b3a5f44-9498-4738-8c4e-8127257d744d" providerId="ADAL" clId="{EF425237-BAB7-4808-A7AB-3FAC019C79E4}" dt="2024-02-12T07:20:54.989" v="14181" actId="20577"/>
          <ac:spMkLst>
            <pc:docMk/>
            <pc:sldMk cId="76882946" sldId="507"/>
            <ac:spMk id="2" creationId="{4B7843AC-7B6D-0438-F47E-E50D870746AE}"/>
          </ac:spMkLst>
        </pc:spChg>
        <pc:spChg chg="mod">
          <ac:chgData name="Ali, Syed Waqqas" userId="1b3a5f44-9498-4738-8c4e-8127257d744d" providerId="ADAL" clId="{EF425237-BAB7-4808-A7AB-3FAC019C79E4}" dt="2024-02-12T07:37:28.167" v="14460" actId="1076"/>
          <ac:spMkLst>
            <pc:docMk/>
            <pc:sldMk cId="76882946" sldId="507"/>
            <ac:spMk id="9" creationId="{E7DC42DD-E7CD-7CE0-052E-5665886B1C8F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0" creationId="{B4E437D0-4C96-EF8D-0252-4BC8F74DF117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1" creationId="{22A294AB-728D-513D-7228-8E0160E82B59}"/>
          </ac:spMkLst>
        </pc:spChg>
        <pc:spChg chg="mod">
          <ac:chgData name="Ali, Syed Waqqas" userId="1b3a5f44-9498-4738-8c4e-8127257d744d" providerId="ADAL" clId="{EF425237-BAB7-4808-A7AB-3FAC019C79E4}" dt="2024-02-12T07:37:34.926" v="14462" actId="207"/>
          <ac:spMkLst>
            <pc:docMk/>
            <pc:sldMk cId="76882946" sldId="507"/>
            <ac:spMk id="12" creationId="{479E324F-3ED7-8AB6-C819-B5BBE731BA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3" creationId="{094D0BCE-86D0-D191-23E8-23B227FC5031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16" creationId="{A0B58FDA-57DE-30B6-14C4-F0171AA2D530}"/>
          </ac:spMkLst>
        </pc:spChg>
        <pc:spChg chg="mod">
          <ac:chgData name="Ali, Syed Waqqas" userId="1b3a5f44-9498-4738-8c4e-8127257d744d" providerId="ADAL" clId="{EF425237-BAB7-4808-A7AB-3FAC019C79E4}" dt="2024-02-12T07:37:29.941" v="14461" actId="1076"/>
          <ac:spMkLst>
            <pc:docMk/>
            <pc:sldMk cId="76882946" sldId="507"/>
            <ac:spMk id="19" creationId="{3241635E-CD47-382C-342D-8DDD6E493D08}"/>
          </ac:spMkLst>
        </pc:spChg>
        <pc:spChg chg="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20" creationId="{E6A1D3A6-82A8-28C9-E1A1-D1A36C73C12A}"/>
          </ac:spMkLst>
        </pc:spChg>
        <pc:spChg chg="del">
          <ac:chgData name="Ali, Syed Waqqas" userId="1b3a5f44-9498-4738-8c4e-8127257d744d" providerId="ADAL" clId="{EF425237-BAB7-4808-A7AB-3FAC019C79E4}" dt="2024-02-12T07:20:57.470" v="14182" actId="478"/>
          <ac:spMkLst>
            <pc:docMk/>
            <pc:sldMk cId="76882946" sldId="507"/>
            <ac:spMk id="23" creationId="{F1C449BA-DB30-F813-151F-3C1CAB8F3E12}"/>
          </ac:spMkLst>
        </pc:spChg>
        <pc:spChg chg="add mod">
          <ac:chgData name="Ali, Syed Waqqas" userId="1b3a5f44-9498-4738-8c4e-8127257d744d" providerId="ADAL" clId="{EF425237-BAB7-4808-A7AB-3FAC019C79E4}" dt="2024-02-12T07:37:53.895" v="14464" actId="1076"/>
          <ac:spMkLst>
            <pc:docMk/>
            <pc:sldMk cId="76882946" sldId="507"/>
            <ac:spMk id="26" creationId="{423C2F74-F7D0-09D5-E373-246CA20E1E64}"/>
          </ac:spMkLst>
        </pc:spChg>
        <pc:spChg chg="add del mod">
          <ac:chgData name="Ali, Syed Waqqas" userId="1b3a5f44-9498-4738-8c4e-8127257d744d" providerId="ADAL" clId="{EF425237-BAB7-4808-A7AB-3FAC019C79E4}" dt="2024-02-12T07:36:55.083" v="14451" actId="478"/>
          <ac:spMkLst>
            <pc:docMk/>
            <pc:sldMk cId="76882946" sldId="507"/>
            <ac:spMk id="28" creationId="{DA616FE8-E624-EF28-64EA-CF79E8A5F61B}"/>
          </ac:spMkLst>
        </pc:spChg>
        <pc:spChg chg="add mod ord">
          <ac:chgData name="Ali, Syed Waqqas" userId="1b3a5f44-9498-4738-8c4e-8127257d744d" providerId="ADAL" clId="{EF425237-BAB7-4808-A7AB-3FAC019C79E4}" dt="2024-02-12T07:38:07.969" v="14469" actId="167"/>
          <ac:spMkLst>
            <pc:docMk/>
            <pc:sldMk cId="76882946" sldId="507"/>
            <ac:spMk id="29" creationId="{65F33332-9618-50BC-4277-99939CA73451}"/>
          </ac:spMkLst>
        </pc:spChg>
        <pc:spChg chg="add mod">
          <ac:chgData name="Ali, Syed Waqqas" userId="1b3a5f44-9498-4738-8c4e-8127257d744d" providerId="ADAL" clId="{EF425237-BAB7-4808-A7AB-3FAC019C79E4}" dt="2024-02-12T07:46:19.451" v="14893" actId="1076"/>
          <ac:spMkLst>
            <pc:docMk/>
            <pc:sldMk cId="76882946" sldId="507"/>
            <ac:spMk id="30" creationId="{0CFBAF76-3F05-063D-3C0F-FA795E78359B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8" creationId="{57812C06-8584-07A7-A00F-8460FFD0F224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39" creationId="{98E6BC91-29C5-7891-85B6-B9048ECDA6AA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0" creationId="{1AC2FAF7-B181-60FE-17CB-7FE990968FF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1" creationId="{3C5498C3-C232-1381-47DB-3EA028037D2C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2" creationId="{62B2888D-ED29-ADAD-11A2-D1E0B406F919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45" creationId="{C589F3ED-D9BB-6CB3-D2C1-8D1227A36D5E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0" creationId="{22D38DC9-6106-AB12-0882-8B06CE6B0D48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2" creationId="{C55F31A4-EF42-96F4-E6C9-08DDE5991D96}"/>
          </ac:spMkLst>
        </pc:spChg>
        <pc:spChg chg="add mod">
          <ac:chgData name="Ali, Syed Waqqas" userId="1b3a5f44-9498-4738-8c4e-8127257d744d" providerId="ADAL" clId="{EF425237-BAB7-4808-A7AB-3FAC019C79E4}" dt="2024-02-12T07:38:10.621" v="14470" actId="1076"/>
          <ac:spMkLst>
            <pc:docMk/>
            <pc:sldMk cId="76882946" sldId="507"/>
            <ac:spMk id="53" creationId="{B28EB76E-3D84-1CBB-3900-A58FE718E992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58" creationId="{DBE277C6-1E8A-F1C1-02E6-0B140E754D9D}"/>
          </ac:spMkLst>
        </pc:spChg>
        <pc:spChg chg="add mod">
          <ac:chgData name="Ali, Syed Waqqas" userId="1b3a5f44-9498-4738-8c4e-8127257d744d" providerId="ADAL" clId="{EF425237-BAB7-4808-A7AB-3FAC019C79E4}" dt="2024-02-12T07:36:53.646" v="14450" actId="1076"/>
          <ac:spMkLst>
            <pc:docMk/>
            <pc:sldMk cId="76882946" sldId="507"/>
            <ac:spMk id="61" creationId="{02111615-742C-D041-F731-2F7B689D149E}"/>
          </ac:spMkLst>
        </pc:spChg>
        <pc:spChg chg="add mod ord">
          <ac:chgData name="Ali, Syed Waqqas" userId="1b3a5f44-9498-4738-8c4e-8127257d744d" providerId="ADAL" clId="{EF425237-BAB7-4808-A7AB-3FAC019C79E4}" dt="2024-02-12T07:38:13.672" v="14471" actId="167"/>
          <ac:spMkLst>
            <pc:docMk/>
            <pc:sldMk cId="76882946" sldId="507"/>
            <ac:spMk id="62" creationId="{D5D9C349-C779-E89A-2F0A-4DCFC83AB3FA}"/>
          </ac:spMkLst>
        </pc:spChg>
        <pc:spChg chg="add mod">
          <ac:chgData name="Ali, Syed Waqqas" userId="1b3a5f44-9498-4738-8c4e-8127257d744d" providerId="ADAL" clId="{EF425237-BAB7-4808-A7AB-3FAC019C79E4}" dt="2024-02-12T07:37:10.099" v="14453" actId="1076"/>
          <ac:spMkLst>
            <pc:docMk/>
            <pc:sldMk cId="76882946" sldId="507"/>
            <ac:spMk id="63" creationId="{721696BC-DB51-207E-4230-BB09D3DF96C8}"/>
          </ac:spMkLst>
        </pc:spChg>
        <pc:cxnChg chg="mod">
          <ac:chgData name="Ali, Syed Waqqas" userId="1b3a5f44-9498-4738-8c4e-8127257d744d" providerId="ADAL" clId="{EF425237-BAB7-4808-A7AB-3FAC019C79E4}" dt="2024-02-12T07:37:28.167" v="14460" actId="1076"/>
          <ac:cxnSpMkLst>
            <pc:docMk/>
            <pc:sldMk cId="76882946" sldId="507"/>
            <ac:cxnSpMk id="14" creationId="{EEC6704C-FECD-31B5-C337-9F3AD411CF64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15" creationId="{F479061F-C796-22F9-51A6-ECBE856B79A3}"/>
          </ac:cxnSpMkLst>
        </pc:cxnChg>
        <pc:cxnChg chg="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21" creationId="{FC6174F8-8500-244F-6FEB-5E62BC99F72C}"/>
          </ac:cxnSpMkLst>
        </pc:cxnChg>
        <pc:cxnChg chg="add mod">
          <ac:chgData name="Ali, Syed Waqqas" userId="1b3a5f44-9498-4738-8c4e-8127257d744d" providerId="ADAL" clId="{EF425237-BAB7-4808-A7AB-3FAC019C79E4}" dt="2024-02-12T07:37:56.375" v="14465" actId="14100"/>
          <ac:cxnSpMkLst>
            <pc:docMk/>
            <pc:sldMk cId="76882946" sldId="507"/>
            <ac:cxnSpMk id="22" creationId="{DFAC0176-EB3C-3827-A887-D7800CF3979B}"/>
          </ac:cxnSpMkLst>
        </pc:cxnChg>
        <pc:cxnChg chg="add del mod">
          <ac:chgData name="Ali, Syed Waqqas" userId="1b3a5f44-9498-4738-8c4e-8127257d744d" providerId="ADAL" clId="{EF425237-BAB7-4808-A7AB-3FAC019C79E4}" dt="2024-02-12T07:34:20.008" v="14400" actId="478"/>
          <ac:cxnSpMkLst>
            <pc:docMk/>
            <pc:sldMk cId="76882946" sldId="507"/>
            <ac:cxnSpMk id="27" creationId="{FD652C01-6DEC-B665-EF1F-AE4D53D48B3D}"/>
          </ac:cxnSpMkLst>
        </pc:cxnChg>
        <pc:cxnChg chg="add mod">
          <ac:chgData name="Ali, Syed Waqqas" userId="1b3a5f44-9498-4738-8c4e-8127257d744d" providerId="ADAL" clId="{EF425237-BAB7-4808-A7AB-3FAC019C79E4}" dt="2024-02-12T07:37:53.895" v="14464" actId="1076"/>
          <ac:cxnSpMkLst>
            <pc:docMk/>
            <pc:sldMk cId="76882946" sldId="507"/>
            <ac:cxnSpMk id="31" creationId="{80991C92-48B8-F2C2-50B5-96AE54560568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35" creationId="{33AB6C6B-EE16-84F0-A0AA-2A20552871CF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3" creationId="{66F4AA2A-8319-C8FA-A348-7A059FA1B19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46" creationId="{601A48AB-B3F8-FE31-48F8-583C818A6831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1" creationId="{02F41016-06CB-E6C6-5EFB-C056D0D9DD13}"/>
          </ac:cxnSpMkLst>
        </pc:cxnChg>
        <pc:cxnChg chg="add del mod">
          <ac:chgData name="Ali, Syed Waqqas" userId="1b3a5f44-9498-4738-8c4e-8127257d744d" providerId="ADAL" clId="{EF425237-BAB7-4808-A7AB-3FAC019C79E4}" dt="2024-02-12T07:34:47.034" v="14408" actId="478"/>
          <ac:cxnSpMkLst>
            <pc:docMk/>
            <pc:sldMk cId="76882946" sldId="507"/>
            <ac:cxnSpMk id="55" creationId="{73CD79B6-69AB-F126-DAB3-8317BF665251}"/>
          </ac:cxnSpMkLst>
        </pc:cxnChg>
        <pc:cxnChg chg="add del mod">
          <ac:chgData name="Ali, Syed Waqqas" userId="1b3a5f44-9498-4738-8c4e-8127257d744d" providerId="ADAL" clId="{EF425237-BAB7-4808-A7AB-3FAC019C79E4}" dt="2024-02-12T07:35:04.851" v="14410" actId="478"/>
          <ac:cxnSpMkLst>
            <pc:docMk/>
            <pc:sldMk cId="76882946" sldId="507"/>
            <ac:cxnSpMk id="57" creationId="{2BE2A8D1-87F3-7D7A-F2E6-90ACF913C4A9}"/>
          </ac:cxnSpMkLst>
        </pc:cxnChg>
        <pc:cxnChg chg="add mod">
          <ac:chgData name="Ali, Syed Waqqas" userId="1b3a5f44-9498-4738-8c4e-8127257d744d" providerId="ADAL" clId="{EF425237-BAB7-4808-A7AB-3FAC019C79E4}" dt="2024-02-12T07:36:53.646" v="14450" actId="1076"/>
          <ac:cxnSpMkLst>
            <pc:docMk/>
            <pc:sldMk cId="76882946" sldId="507"/>
            <ac:cxnSpMk id="59" creationId="{5100A2CE-04E8-655B-D0B7-BC6B438C6232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1:47.052" v="15788" actId="20577"/>
        <pc:sldMkLst>
          <pc:docMk/>
          <pc:sldMk cId="232806643" sldId="508"/>
        </pc:sldMkLst>
        <pc:spChg chg="mod">
          <ac:chgData name="Ali, Syed Waqqas" userId="1b3a5f44-9498-4738-8c4e-8127257d744d" providerId="ADAL" clId="{EF425237-BAB7-4808-A7AB-3FAC019C79E4}" dt="2024-02-14T16:51:47.052" v="15788" actId="20577"/>
          <ac:spMkLst>
            <pc:docMk/>
            <pc:sldMk cId="232806643" sldId="508"/>
            <ac:spMk id="2" creationId="{A7B20F4B-4F9A-C661-7513-9AB28C151DC4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0" creationId="{F86C4A87-7569-6C08-8BB1-544AF6E74CBD}"/>
          </ac:spMkLst>
        </pc:spChg>
        <pc:spChg chg="mod">
          <ac:chgData name="Ali, Syed Waqqas" userId="1b3a5f44-9498-4738-8c4e-8127257d744d" providerId="ADAL" clId="{EF425237-BAB7-4808-A7AB-3FAC019C79E4}" dt="2024-02-12T07:46:13.157" v="14892" actId="207"/>
          <ac:spMkLst>
            <pc:docMk/>
            <pc:sldMk cId="232806643" sldId="508"/>
            <ac:spMk id="12" creationId="{9AB19D33-0783-37B5-044A-C39B338A2560}"/>
          </ac:spMkLst>
        </pc:spChg>
        <pc:spChg chg="mod">
          <ac:chgData name="Ali, Syed Waqqas" userId="1b3a5f44-9498-4738-8c4e-8127257d744d" providerId="ADAL" clId="{EF425237-BAB7-4808-A7AB-3FAC019C79E4}" dt="2024-02-12T07:21:07.585" v="14207" actId="20577"/>
          <ac:spMkLst>
            <pc:docMk/>
            <pc:sldMk cId="232806643" sldId="508"/>
            <ac:spMk id="23" creationId="{696C7132-3331-7746-1DD1-14853B836338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53:31.546" v="15828" actId="20577"/>
        <pc:sldMkLst>
          <pc:docMk/>
          <pc:sldMk cId="1648575276" sldId="509"/>
        </pc:sldMkLst>
        <pc:spChg chg="mod">
          <ac:chgData name="Ali, Syed Waqqas" userId="1b3a5f44-9498-4738-8c4e-8127257d744d" providerId="ADAL" clId="{EF425237-BAB7-4808-A7AB-3FAC019C79E4}" dt="2024-02-14T16:52:09.222" v="15812" actId="20577"/>
          <ac:spMkLst>
            <pc:docMk/>
            <pc:sldMk cId="1648575276" sldId="509"/>
            <ac:spMk id="2" creationId="{97BDADFF-C8CF-693E-779B-3C37C6EC4D36}"/>
          </ac:spMkLst>
        </pc:spChg>
        <pc:spChg chg="add mod">
          <ac:chgData name="Ali, Syed Waqqas" userId="1b3a5f44-9498-4738-8c4e-8127257d744d" providerId="ADAL" clId="{EF425237-BAB7-4808-A7AB-3FAC019C79E4}" dt="2024-02-14T16:53:31.546" v="15828" actId="20577"/>
          <ac:spMkLst>
            <pc:docMk/>
            <pc:sldMk cId="1648575276" sldId="509"/>
            <ac:spMk id="3" creationId="{9B5B98A6-72B1-4132-7AA0-358DD156257B}"/>
          </ac:spMkLst>
        </pc:spChg>
        <pc:spChg chg="add del mod">
          <ac:chgData name="Ali, Syed Waqqas" userId="1b3a5f44-9498-4738-8c4e-8127257d744d" providerId="ADAL" clId="{EF425237-BAB7-4808-A7AB-3FAC019C79E4}" dt="2024-02-12T07:39:26.110" v="14543" actId="478"/>
          <ac:spMkLst>
            <pc:docMk/>
            <pc:sldMk cId="1648575276" sldId="509"/>
            <ac:spMk id="17" creationId="{53CA402B-08CB-A07A-C487-87C2751B5A59}"/>
          </ac:spMkLst>
        </pc:spChg>
        <pc:spChg chg="add mod">
          <ac:chgData name="Ali, Syed Waqqas" userId="1b3a5f44-9498-4738-8c4e-8127257d744d" providerId="ADAL" clId="{EF425237-BAB7-4808-A7AB-3FAC019C79E4}" dt="2024-02-12T07:46:25.296" v="14895"/>
          <ac:spMkLst>
            <pc:docMk/>
            <pc:sldMk cId="1648575276" sldId="509"/>
            <ac:spMk id="17" creationId="{7442CD74-61FF-DA1A-7427-D54EA34B22CD}"/>
          </ac:spMkLst>
        </pc:spChg>
        <pc:spChg chg="del">
          <ac:chgData name="Ali, Syed Waqqas" userId="1b3a5f44-9498-4738-8c4e-8127257d744d" providerId="ADAL" clId="{EF425237-BAB7-4808-A7AB-3FAC019C79E4}" dt="2024-02-12T07:46:24.368" v="14894" actId="478"/>
          <ac:spMkLst>
            <pc:docMk/>
            <pc:sldMk cId="1648575276" sldId="509"/>
            <ac:spMk id="30" creationId="{216504E3-1A76-A9EE-EC19-EF72751D18ED}"/>
          </ac:spMkLst>
        </pc:spChg>
      </pc:sldChg>
      <pc:sldChg chg="modSp add mod">
        <pc:chgData name="Ali, Syed Waqqas" userId="1b3a5f44-9498-4738-8c4e-8127257d744d" providerId="ADAL" clId="{EF425237-BAB7-4808-A7AB-3FAC019C79E4}" dt="2024-02-14T16:52:55.414" v="15820" actId="207"/>
        <pc:sldMkLst>
          <pc:docMk/>
          <pc:sldMk cId="194363833" sldId="510"/>
        </pc:sldMkLst>
        <pc:spChg chg="mod">
          <ac:chgData name="Ali, Syed Waqqas" userId="1b3a5f44-9498-4738-8c4e-8127257d744d" providerId="ADAL" clId="{EF425237-BAB7-4808-A7AB-3FAC019C79E4}" dt="2024-02-14T16:52:12.310" v="15814" actId="20577"/>
          <ac:spMkLst>
            <pc:docMk/>
            <pc:sldMk cId="194363833" sldId="510"/>
            <ac:spMk id="2" creationId="{9FD13E26-3E2A-CF3C-3687-8B926932E1C6}"/>
          </ac:spMkLst>
        </pc:spChg>
        <pc:spChg chg="mod">
          <ac:chgData name="Ali, Syed Waqqas" userId="1b3a5f44-9498-4738-8c4e-8127257d744d" providerId="ADAL" clId="{EF425237-BAB7-4808-A7AB-3FAC019C79E4}" dt="2024-02-14T16:52:55.414" v="15820" actId="207"/>
          <ac:spMkLst>
            <pc:docMk/>
            <pc:sldMk cId="194363833" sldId="510"/>
            <ac:spMk id="3" creationId="{F73639A2-3A85-1934-2303-D69FC1EB6BB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9" creationId="{F31875B0-B03F-4298-D303-8E587F080969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0" creationId="{18A3A1B5-86C3-C4D6-68EF-93D49286552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1" creationId="{2281BA60-7619-CB2C-318D-F3E1DEE8C18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2" creationId="{CA3D98B5-4FF5-A998-EC6A-67DF0148178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3" creationId="{DAF98015-6755-118A-69A3-3EB412E5E88D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6" creationId="{29597170-390D-1A4D-32FF-D709CEF1609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19" creationId="{2521254E-7035-CD1D-CE83-EF3213BFF70E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0" creationId="{5FAA308B-27F8-5327-DB84-22508D487C8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6" creationId="{86C3F45E-1C1E-C7ED-9921-5EC95D4CADC1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29" creationId="{ACDB5644-B30B-F47C-02CE-11D56B497F12}"/>
          </ac:spMkLst>
        </pc:spChg>
        <pc:spChg chg="mod">
          <ac:chgData name="Ali, Syed Waqqas" userId="1b3a5f44-9498-4738-8c4e-8127257d744d" providerId="ADAL" clId="{EF425237-BAB7-4808-A7AB-3FAC019C79E4}" dt="2024-02-12T07:46:30.441" v="14896" actId="1076"/>
          <ac:spMkLst>
            <pc:docMk/>
            <pc:sldMk cId="194363833" sldId="510"/>
            <ac:spMk id="30" creationId="{B06B26E5-CDDE-1269-33BD-0005A661C8EB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8" creationId="{B0516BCF-5E04-E9A3-B6E8-A33913D61E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39" creationId="{475646B4-F343-BAB9-93EF-7F740DB53832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0" creationId="{DA558BF6-C762-4775-56EE-7340E74E27E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1" creationId="{AFF0CBDE-CB32-8339-08EC-710569B02F0F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2" creationId="{5735BCCD-AF2A-ADD9-43E9-CC80560972F4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45" creationId="{D2F4BB7D-2EE0-166F-1BEE-DDCEB14EB0A8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0" creationId="{B50F0FEF-2AE2-0195-EBFE-E77447730D37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2" creationId="{92190F69-B430-19DF-2789-DBB6AF4E558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3" creationId="{CD77EEEE-6C67-B303-8A61-A591A2810020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58" creationId="{878AC389-6415-2D80-C12D-E8E13FCCE8A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1" creationId="{9DF0A2F3-AA7B-ACAE-2732-F48AA277A04C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2" creationId="{E58822B1-002E-01E6-0E18-747B6C763555}"/>
          </ac:spMkLst>
        </pc:spChg>
        <pc:spChg chg="mod">
          <ac:chgData name="Ali, Syed Waqqas" userId="1b3a5f44-9498-4738-8c4e-8127257d744d" providerId="ADAL" clId="{EF425237-BAB7-4808-A7AB-3FAC019C79E4}" dt="2024-02-12T07:39:41.686" v="14545" actId="1076"/>
          <ac:spMkLst>
            <pc:docMk/>
            <pc:sldMk cId="194363833" sldId="510"/>
            <ac:spMk id="63" creationId="{31ACA3FE-23FE-1CA2-3EA4-AD2762BE4975}"/>
          </ac:spMkLst>
        </pc:sp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4" creationId="{D5273A5C-4CB3-321D-2EA6-74ABD31CE8E5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15" creationId="{DB5A4351-68C1-85AC-8CC5-BC0442BCF00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1" creationId="{8CE4E066-20DA-B251-4322-59CFA801A8F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22" creationId="{61BDA6AD-D948-BD48-6504-AC0200E270B1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1" creationId="{528422C7-B652-87A3-A603-F474D5F51AEE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35" creationId="{653EF20A-8BDB-28FF-4C6C-E91EF553BFDC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3" creationId="{0C671091-4BC3-C680-43AB-DFABDCC60933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46" creationId="{7E7D25D4-739F-A656-FB69-FAB6AC116D34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1" creationId="{29892A93-E3B7-FB63-4C5B-F64B3BFE6CF9}"/>
          </ac:cxnSpMkLst>
        </pc:cxnChg>
        <pc:cxnChg chg="mod">
          <ac:chgData name="Ali, Syed Waqqas" userId="1b3a5f44-9498-4738-8c4e-8127257d744d" providerId="ADAL" clId="{EF425237-BAB7-4808-A7AB-3FAC019C79E4}" dt="2024-02-12T07:39:41.686" v="14545" actId="1076"/>
          <ac:cxnSpMkLst>
            <pc:docMk/>
            <pc:sldMk cId="194363833" sldId="510"/>
            <ac:cxnSpMk id="59" creationId="{733BD63B-71DA-D0B6-8C6C-DE17C90FE596}"/>
          </ac:cxnSpMkLst>
        </pc:cxnChg>
      </pc:sldChg>
      <pc:sldChg chg="modSp add mod">
        <pc:chgData name="Ali, Syed Waqqas" userId="1b3a5f44-9498-4738-8c4e-8127257d744d" providerId="ADAL" clId="{EF425237-BAB7-4808-A7AB-3FAC019C79E4}" dt="2024-02-14T16:52:48.235" v="15818" actId="207"/>
        <pc:sldMkLst>
          <pc:docMk/>
          <pc:sldMk cId="1465275690" sldId="511"/>
        </pc:sldMkLst>
        <pc:spChg chg="mod">
          <ac:chgData name="Ali, Syed Waqqas" userId="1b3a5f44-9498-4738-8c4e-8127257d744d" providerId="ADAL" clId="{EF425237-BAB7-4808-A7AB-3FAC019C79E4}" dt="2024-02-14T16:52:15.251" v="15816" actId="20577"/>
          <ac:spMkLst>
            <pc:docMk/>
            <pc:sldMk cId="1465275690" sldId="511"/>
            <ac:spMk id="2" creationId="{98CC7F09-D672-0849-1881-5D899AF87F88}"/>
          </ac:spMkLst>
        </pc:spChg>
        <pc:spChg chg="mod">
          <ac:chgData name="Ali, Syed Waqqas" userId="1b3a5f44-9498-4738-8c4e-8127257d744d" providerId="ADAL" clId="{EF425237-BAB7-4808-A7AB-3FAC019C79E4}" dt="2024-02-14T16:52:48.235" v="15818" actId="207"/>
          <ac:spMkLst>
            <pc:docMk/>
            <pc:sldMk cId="1465275690" sldId="511"/>
            <ac:spMk id="3" creationId="{44FB08E1-7415-A1AA-A24B-C4DA22E21B32}"/>
          </ac:spMkLst>
        </pc:spChg>
        <pc:spChg chg="mod">
          <ac:chgData name="Ali, Syed Waqqas" userId="1b3a5f44-9498-4738-8c4e-8127257d744d" providerId="ADAL" clId="{EF425237-BAB7-4808-A7AB-3FAC019C79E4}" dt="2024-02-12T07:46:35.563" v="14897" actId="1076"/>
          <ac:spMkLst>
            <pc:docMk/>
            <pc:sldMk cId="1465275690" sldId="511"/>
            <ac:spMk id="30" creationId="{3FC22C6F-D785-F5F0-9A95-0290FB45C530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6:47:18.857" v="15320" actId="1036"/>
        <pc:sldMkLst>
          <pc:docMk/>
          <pc:sldMk cId="3378384060" sldId="512"/>
        </pc:sldMkLst>
        <pc:spChg chg="mod">
          <ac:chgData name="Ali, Syed Waqqas" userId="1b3a5f44-9498-4738-8c4e-8127257d744d" providerId="ADAL" clId="{EF425237-BAB7-4808-A7AB-3FAC019C79E4}" dt="2024-02-14T16:47:01.036" v="15313" actId="20577"/>
          <ac:spMkLst>
            <pc:docMk/>
            <pc:sldMk cId="3378384060" sldId="512"/>
            <ac:spMk id="3" creationId="{B1B1F289-C9F5-D1FD-F22D-27F964CE66D8}"/>
          </ac:spMkLst>
        </pc:spChg>
        <pc:spChg chg="add mod">
          <ac:chgData name="Ali, Syed Waqqas" userId="1b3a5f44-9498-4738-8c4e-8127257d744d" providerId="ADAL" clId="{EF425237-BAB7-4808-A7AB-3FAC019C79E4}" dt="2024-02-14T16:43:58.472" v="15149" actId="1076"/>
          <ac:spMkLst>
            <pc:docMk/>
            <pc:sldMk cId="3378384060" sldId="512"/>
            <ac:spMk id="9" creationId="{DBEBEA02-B79A-988E-2236-8361422432F1}"/>
          </ac:spMkLst>
        </pc:spChg>
        <pc:spChg chg="add mod">
          <ac:chgData name="Ali, Syed Waqqas" userId="1b3a5f44-9498-4738-8c4e-8127257d744d" providerId="ADAL" clId="{EF425237-BAB7-4808-A7AB-3FAC019C79E4}" dt="2024-02-14T16:46:36.250" v="15214" actId="1036"/>
          <ac:spMkLst>
            <pc:docMk/>
            <pc:sldMk cId="3378384060" sldId="512"/>
            <ac:spMk id="10" creationId="{579F1B23-9078-9D82-5F11-F3FA200BF5F3}"/>
          </ac:spMkLst>
        </pc:spChg>
        <pc:spChg chg="add mod">
          <ac:chgData name="Ali, Syed Waqqas" userId="1b3a5f44-9498-4738-8c4e-8127257d744d" providerId="ADAL" clId="{EF425237-BAB7-4808-A7AB-3FAC019C79E4}" dt="2024-02-14T16:46:37.956" v="15224" actId="1036"/>
          <ac:spMkLst>
            <pc:docMk/>
            <pc:sldMk cId="3378384060" sldId="512"/>
            <ac:spMk id="11" creationId="{AE5154E9-CD76-C385-0B50-B9E34BD9E581}"/>
          </ac:spMkLst>
        </pc:spChg>
        <pc:spChg chg="add del mod">
          <ac:chgData name="Ali, Syed Waqqas" userId="1b3a5f44-9498-4738-8c4e-8127257d744d" providerId="ADAL" clId="{EF425237-BAB7-4808-A7AB-3FAC019C79E4}" dt="2024-02-14T16:44:47.106" v="15160" actId="478"/>
          <ac:spMkLst>
            <pc:docMk/>
            <pc:sldMk cId="3378384060" sldId="512"/>
            <ac:spMk id="12" creationId="{C0340312-E3C8-BDDB-B436-58080E9EFF7E}"/>
          </ac:spMkLst>
        </pc:spChg>
        <pc:spChg chg="add del mod">
          <ac:chgData name="Ali, Syed Waqqas" userId="1b3a5f44-9498-4738-8c4e-8127257d744d" providerId="ADAL" clId="{EF425237-BAB7-4808-A7AB-3FAC019C79E4}" dt="2024-02-14T16:45:22.203" v="15176" actId="478"/>
          <ac:spMkLst>
            <pc:docMk/>
            <pc:sldMk cId="3378384060" sldId="512"/>
            <ac:spMk id="13" creationId="{F56E4837-8C67-9600-4789-034A662DEF81}"/>
          </ac:spMkLst>
        </pc:spChg>
        <pc:spChg chg="add mod">
          <ac:chgData name="Ali, Syed Waqqas" userId="1b3a5f44-9498-4738-8c4e-8127257d744d" providerId="ADAL" clId="{EF425237-BAB7-4808-A7AB-3FAC019C79E4}" dt="2024-02-14T16:46:42.516" v="15254" actId="1035"/>
          <ac:spMkLst>
            <pc:docMk/>
            <pc:sldMk cId="3378384060" sldId="512"/>
            <ac:spMk id="14" creationId="{D8CEE0CD-493D-370A-EF39-A5761E5E1D6C}"/>
          </ac:spMkLst>
        </pc:spChg>
        <pc:spChg chg="add mod">
          <ac:chgData name="Ali, Syed Waqqas" userId="1b3a5f44-9498-4738-8c4e-8127257d744d" providerId="ADAL" clId="{EF425237-BAB7-4808-A7AB-3FAC019C79E4}" dt="2024-02-14T16:46:32.539" v="15202" actId="1036"/>
          <ac:spMkLst>
            <pc:docMk/>
            <pc:sldMk cId="3378384060" sldId="512"/>
            <ac:spMk id="15" creationId="{61A342E3-CA89-E1D0-381B-790B92AF14A8}"/>
          </ac:spMkLst>
        </pc:spChg>
        <pc:spChg chg="add mod">
          <ac:chgData name="Ali, Syed Waqqas" userId="1b3a5f44-9498-4738-8c4e-8127257d744d" providerId="ADAL" clId="{EF425237-BAB7-4808-A7AB-3FAC019C79E4}" dt="2024-02-14T16:46:49.241" v="15299" actId="1035"/>
          <ac:spMkLst>
            <pc:docMk/>
            <pc:sldMk cId="3378384060" sldId="512"/>
            <ac:spMk id="16" creationId="{4831835F-6FCF-6039-1510-D6D54289E5BF}"/>
          </ac:spMkLst>
        </pc:spChg>
        <pc:spChg chg="add mod">
          <ac:chgData name="Ali, Syed Waqqas" userId="1b3a5f44-9498-4738-8c4e-8127257d744d" providerId="ADAL" clId="{EF425237-BAB7-4808-A7AB-3FAC019C79E4}" dt="2024-02-14T16:46:47.041" v="15286" actId="1036"/>
          <ac:spMkLst>
            <pc:docMk/>
            <pc:sldMk cId="3378384060" sldId="512"/>
            <ac:spMk id="17" creationId="{06FA8694-D179-80A3-5844-FC0F06B9470C}"/>
          </ac:spMkLst>
        </pc:spChg>
        <pc:spChg chg="add mod">
          <ac:chgData name="Ali, Syed Waqqas" userId="1b3a5f44-9498-4738-8c4e-8127257d744d" providerId="ADAL" clId="{EF425237-BAB7-4808-A7AB-3FAC019C79E4}" dt="2024-02-14T16:45:34.080" v="15180" actId="207"/>
          <ac:spMkLst>
            <pc:docMk/>
            <pc:sldMk cId="3378384060" sldId="512"/>
            <ac:spMk id="18" creationId="{5251E79D-8B65-B492-5B0D-A517CCA913C9}"/>
          </ac:spMkLst>
        </pc:spChg>
        <pc:spChg chg="add mod">
          <ac:chgData name="Ali, Syed Waqqas" userId="1b3a5f44-9498-4738-8c4e-8127257d744d" providerId="ADAL" clId="{EF425237-BAB7-4808-A7AB-3FAC019C79E4}" dt="2024-02-14T16:46:51.421" v="15312" actId="1036"/>
          <ac:spMkLst>
            <pc:docMk/>
            <pc:sldMk cId="3378384060" sldId="512"/>
            <ac:spMk id="19" creationId="{F1DAA484-A274-0384-D004-DF64E7D64277}"/>
          </ac:spMkLst>
        </pc:spChg>
        <pc:spChg chg="add mod">
          <ac:chgData name="Ali, Syed Waqqas" userId="1b3a5f44-9498-4738-8c4e-8127257d744d" providerId="ADAL" clId="{EF425237-BAB7-4808-A7AB-3FAC019C79E4}" dt="2024-02-14T16:47:18.857" v="15320" actId="1036"/>
          <ac:spMkLst>
            <pc:docMk/>
            <pc:sldMk cId="3378384060" sldId="512"/>
            <ac:spMk id="20" creationId="{745933CC-6F0E-4D3E-8D3E-36E5D21A326B}"/>
          </ac:spMkLst>
        </pc:spChg>
        <pc:spChg chg="add mod">
          <ac:chgData name="Ali, Syed Waqqas" userId="1b3a5f44-9498-4738-8c4e-8127257d744d" providerId="ADAL" clId="{EF425237-BAB7-4808-A7AB-3FAC019C79E4}" dt="2024-02-14T16:46:44.155" v="15268" actId="1036"/>
          <ac:spMkLst>
            <pc:docMk/>
            <pc:sldMk cId="3378384060" sldId="512"/>
            <ac:spMk id="21" creationId="{9182E2DA-25B7-C35E-A36A-12E0CBD72D3B}"/>
          </ac:spMkLst>
        </pc:spChg>
      </pc:sldChg>
      <pc:sldChg chg="modSp add mod">
        <pc:chgData name="Ali, Syed Waqqas" userId="1b3a5f44-9498-4738-8c4e-8127257d744d" providerId="ADAL" clId="{EF425237-BAB7-4808-A7AB-3FAC019C79E4}" dt="2024-02-14T16:49:37.701" v="15697" actId="20577"/>
        <pc:sldMkLst>
          <pc:docMk/>
          <pc:sldMk cId="3468494689" sldId="513"/>
        </pc:sldMkLst>
        <pc:spChg chg="mod">
          <ac:chgData name="Ali, Syed Waqqas" userId="1b3a5f44-9498-4738-8c4e-8127257d744d" providerId="ADAL" clId="{EF425237-BAB7-4808-A7AB-3FAC019C79E4}" dt="2024-02-14T16:48:30.036" v="15346" actId="403"/>
          <ac:spMkLst>
            <pc:docMk/>
            <pc:sldMk cId="3468494689" sldId="513"/>
            <ac:spMk id="2" creationId="{3E044EF7-34AE-272B-F5F0-6EFA8F8BC53C}"/>
          </ac:spMkLst>
        </pc:spChg>
        <pc:spChg chg="mod">
          <ac:chgData name="Ali, Syed Waqqas" userId="1b3a5f44-9498-4738-8c4e-8127257d744d" providerId="ADAL" clId="{EF425237-BAB7-4808-A7AB-3FAC019C79E4}" dt="2024-02-14T16:49:37.701" v="15697" actId="20577"/>
          <ac:spMkLst>
            <pc:docMk/>
            <pc:sldMk cId="3468494689" sldId="513"/>
            <ac:spMk id="3" creationId="{AB49E036-2390-EA10-D039-9175DC97400F}"/>
          </ac:spMkLst>
        </pc:spChg>
      </pc:sldChg>
      <pc:sldChg chg="modSp add">
        <pc:chgData name="Ali, Syed Waqqas" userId="1b3a5f44-9498-4738-8c4e-8127257d744d" providerId="ADAL" clId="{EF425237-BAB7-4808-A7AB-3FAC019C79E4}" dt="2024-02-14T16:51:59.159" v="15810" actId="20577"/>
        <pc:sldMkLst>
          <pc:docMk/>
          <pc:sldMk cId="787039036" sldId="514"/>
        </pc:sldMkLst>
        <pc:spChg chg="mod">
          <ac:chgData name="Ali, Syed Waqqas" userId="1b3a5f44-9498-4738-8c4e-8127257d744d" providerId="ADAL" clId="{EF425237-BAB7-4808-A7AB-3FAC019C79E4}" dt="2024-02-14T16:51:59.159" v="15810" actId="20577"/>
          <ac:spMkLst>
            <pc:docMk/>
            <pc:sldMk cId="787039036" sldId="514"/>
            <ac:spMk id="2" creationId="{D3F247C1-20E7-F76E-13D4-75A7EF3A27B2}"/>
          </ac:spMkLst>
        </pc:spChg>
      </pc:sldChg>
      <pc:sldChg chg="addSp delSp modSp add mod">
        <pc:chgData name="Ali, Syed Waqqas" userId="1b3a5f44-9498-4738-8c4e-8127257d744d" providerId="ADAL" clId="{EF425237-BAB7-4808-A7AB-3FAC019C79E4}" dt="2024-02-14T17:06:39.570" v="16240" actId="14100"/>
        <pc:sldMkLst>
          <pc:docMk/>
          <pc:sldMk cId="3770596395" sldId="515"/>
        </pc:sldMkLst>
        <pc:spChg chg="mod">
          <ac:chgData name="Ali, Syed Waqqas" userId="1b3a5f44-9498-4738-8c4e-8127257d744d" providerId="ADAL" clId="{EF425237-BAB7-4808-A7AB-3FAC019C79E4}" dt="2024-02-14T17:04:41.510" v="16131" actId="20577"/>
          <ac:spMkLst>
            <pc:docMk/>
            <pc:sldMk cId="3770596395" sldId="515"/>
            <ac:spMk id="2" creationId="{060FD1E7-A782-03C4-7AF6-764AC4E0BCC8}"/>
          </ac:spMkLst>
        </pc:spChg>
        <pc:spChg chg="del mod">
          <ac:chgData name="Ali, Syed Waqqas" userId="1b3a5f44-9498-4738-8c4e-8127257d744d" providerId="ADAL" clId="{EF425237-BAB7-4808-A7AB-3FAC019C79E4}" dt="2024-02-14T17:05:32.044" v="16137" actId="22"/>
          <ac:spMkLst>
            <pc:docMk/>
            <pc:sldMk cId="3770596395" sldId="515"/>
            <ac:spMk id="3" creationId="{CEE3C70A-565D-D30A-7C54-215C9EF68D75}"/>
          </ac:spMkLst>
        </pc:spChg>
        <pc:spChg chg="mod">
          <ac:chgData name="Ali, Syed Waqqas" userId="1b3a5f44-9498-4738-8c4e-8127257d744d" providerId="ADAL" clId="{EF425237-BAB7-4808-A7AB-3FAC019C79E4}" dt="2024-02-14T17:05:59.915" v="16232" actId="403"/>
          <ac:spMkLst>
            <pc:docMk/>
            <pc:sldMk cId="3770596395" sldId="515"/>
            <ac:spMk id="4" creationId="{E2743D3E-3026-C847-2CBD-296E0739C2BA}"/>
          </ac:spMkLst>
        </pc:spChg>
        <pc:picChg chg="add mod ord">
          <ac:chgData name="Ali, Syed Waqqas" userId="1b3a5f44-9498-4738-8c4e-8127257d744d" providerId="ADAL" clId="{EF425237-BAB7-4808-A7AB-3FAC019C79E4}" dt="2024-02-14T17:06:39.570" v="16240" actId="14100"/>
          <ac:picMkLst>
            <pc:docMk/>
            <pc:sldMk cId="3770596395" sldId="515"/>
            <ac:picMk id="11" creationId="{D7E215CC-2D03-C539-31CC-DEB3CCB72CAD}"/>
          </ac:picMkLst>
        </pc:picChg>
      </pc:sldChg>
      <pc:sldChg chg="addSp delSp modSp add mod">
        <pc:chgData name="Ali, Syed Waqqas" userId="1b3a5f44-9498-4738-8c4e-8127257d744d" providerId="ADAL" clId="{EF425237-BAB7-4808-A7AB-3FAC019C79E4}" dt="2024-02-14T17:07:25.873" v="16279" actId="20577"/>
        <pc:sldMkLst>
          <pc:docMk/>
          <pc:sldMk cId="4227432583" sldId="516"/>
        </pc:sldMkLst>
        <pc:spChg chg="mod">
          <ac:chgData name="Ali, Syed Waqqas" userId="1b3a5f44-9498-4738-8c4e-8127257d744d" providerId="ADAL" clId="{EF425237-BAB7-4808-A7AB-3FAC019C79E4}" dt="2024-02-14T17:07:25.873" v="16279" actId="20577"/>
          <ac:spMkLst>
            <pc:docMk/>
            <pc:sldMk cId="4227432583" sldId="516"/>
            <ac:spMk id="2" creationId="{C6EC6C45-E2A1-C6F8-001D-010D6E721BC3}"/>
          </ac:spMkLst>
        </pc:spChg>
        <pc:spChg chg="del">
          <ac:chgData name="Ali, Syed Waqqas" userId="1b3a5f44-9498-4738-8c4e-8127257d744d" providerId="ADAL" clId="{EF425237-BAB7-4808-A7AB-3FAC019C79E4}" dt="2024-02-14T17:06:07.107" v="16234" actId="478"/>
          <ac:spMkLst>
            <pc:docMk/>
            <pc:sldMk cId="4227432583" sldId="516"/>
            <ac:spMk id="4" creationId="{32F5BE11-247F-50DB-CD93-9E5551258FE5}"/>
          </ac:spMkLst>
        </pc:spChg>
        <pc:spChg chg="add del mod">
          <ac:chgData name="Ali, Syed Waqqas" userId="1b3a5f44-9498-4738-8c4e-8127257d744d" providerId="ADAL" clId="{EF425237-BAB7-4808-A7AB-3FAC019C79E4}" dt="2024-02-14T17:06:23.283" v="16235" actId="22"/>
          <ac:spMkLst>
            <pc:docMk/>
            <pc:sldMk cId="4227432583" sldId="516"/>
            <ac:spMk id="10" creationId="{AC63370F-9C53-19F9-08F5-505298622131}"/>
          </ac:spMkLst>
        </pc:spChg>
        <pc:picChg chg="mod">
          <ac:chgData name="Ali, Syed Waqqas" userId="1b3a5f44-9498-4738-8c4e-8127257d744d" providerId="ADAL" clId="{EF425237-BAB7-4808-A7AB-3FAC019C79E4}" dt="2024-02-14T17:06:36.462" v="16239" actId="14100"/>
          <ac:picMkLst>
            <pc:docMk/>
            <pc:sldMk cId="4227432583" sldId="516"/>
            <ac:picMk id="11" creationId="{B4115864-0697-AEAB-4ADF-E7F0026B1533}"/>
          </ac:picMkLst>
        </pc:picChg>
        <pc:picChg chg="add mod ord">
          <ac:chgData name="Ali, Syed Waqqas" userId="1b3a5f44-9498-4738-8c4e-8127257d744d" providerId="ADAL" clId="{EF425237-BAB7-4808-A7AB-3FAC019C79E4}" dt="2024-02-14T17:06:33.300" v="16238" actId="1076"/>
          <ac:picMkLst>
            <pc:docMk/>
            <pc:sldMk cId="4227432583" sldId="516"/>
            <ac:picMk id="13" creationId="{707459C9-C9FA-D460-3BC8-E258DBB461FE}"/>
          </ac:picMkLst>
        </pc:picChg>
      </pc:sldChg>
      <pc:sldChg chg="addSp modSp add mod">
        <pc:chgData name="Ali, Syed Waqqas" userId="1b3a5f44-9498-4738-8c4e-8127257d744d" providerId="ADAL" clId="{EF425237-BAB7-4808-A7AB-3FAC019C79E4}" dt="2024-02-14T17:07:14.989" v="16275" actId="207"/>
        <pc:sldMkLst>
          <pc:docMk/>
          <pc:sldMk cId="1243059330" sldId="517"/>
        </pc:sldMkLst>
        <pc:spChg chg="add mod">
          <ac:chgData name="Ali, Syed Waqqas" userId="1b3a5f44-9498-4738-8c4e-8127257d744d" providerId="ADAL" clId="{EF425237-BAB7-4808-A7AB-3FAC019C79E4}" dt="2024-02-14T17:07:14.989" v="16275" actId="207"/>
          <ac:spMkLst>
            <pc:docMk/>
            <pc:sldMk cId="1243059330" sldId="517"/>
            <ac:spMk id="3" creationId="{8ED49A03-D25B-7A82-BA5C-006B118B40FF}"/>
          </ac:spMkLst>
        </pc:spChg>
      </pc:sldChg>
    </pc:docChg>
  </pc:docChgLst>
  <pc:docChgLst>
    <pc:chgData name="Ali, Syed Waqqas" userId="1b3a5f44-9498-4738-8c4e-8127257d744d" providerId="ADAL" clId="{EC383793-85F4-4460-93F7-CA245DB705D4}"/>
    <pc:docChg chg="undo custSel addSld delSld modSld sldOrd">
      <pc:chgData name="Ali, Syed Waqqas" userId="1b3a5f44-9498-4738-8c4e-8127257d744d" providerId="ADAL" clId="{EC383793-85F4-4460-93F7-CA245DB705D4}" dt="2024-02-08T16:27:46.938" v="23410" actId="20577"/>
      <pc:docMkLst>
        <pc:docMk/>
      </pc:docMkLst>
      <pc:sldChg chg="modSp mod">
        <pc:chgData name="Ali, Syed Waqqas" userId="1b3a5f44-9498-4738-8c4e-8127257d744d" providerId="ADAL" clId="{EC383793-85F4-4460-93F7-CA245DB705D4}" dt="2024-02-08T00:15:15.372" v="10137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C383793-85F4-4460-93F7-CA245DB705D4}" dt="2024-02-08T00:15:15.372" v="10137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EC383793-85F4-4460-93F7-CA245DB705D4}" dt="2024-02-07T22:37:46.076" v="6241" actId="2711"/>
        <pc:sldMkLst>
          <pc:docMk/>
          <pc:sldMk cId="3386322477" sldId="332"/>
        </pc:sldMkLst>
        <pc:spChg chg="mod">
          <ac:chgData name="Ali, Syed Waqqas" userId="1b3a5f44-9498-4738-8c4e-8127257d744d" providerId="ADAL" clId="{EC383793-85F4-4460-93F7-CA245DB705D4}" dt="2024-02-07T22:37:36.398" v="6238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2:37:46.076" v="6241" actId="2711"/>
          <ac:spMkLst>
            <pc:docMk/>
            <pc:sldMk cId="3386322477" sldId="332"/>
            <ac:spMk id="3" creationId="{B3B2A76D-3F08-9C2B-C3E3-4A25DA409F80}"/>
          </ac:spMkLst>
        </pc:spChg>
      </pc:sldChg>
      <pc:sldChg chg="addSp modSp mod">
        <pc:chgData name="Ali, Syed Waqqas" userId="1b3a5f44-9498-4738-8c4e-8127257d744d" providerId="ADAL" clId="{EC383793-85F4-4460-93F7-CA245DB705D4}" dt="2024-02-07T18:16:37.806" v="1304" actId="1076"/>
        <pc:sldMkLst>
          <pc:docMk/>
          <pc:sldMk cId="2012123850" sldId="334"/>
        </pc:sldMkLst>
        <pc:spChg chg="add mod">
          <ac:chgData name="Ali, Syed Waqqas" userId="1b3a5f44-9498-4738-8c4e-8127257d744d" providerId="ADAL" clId="{EC383793-85F4-4460-93F7-CA245DB705D4}" dt="2024-02-07T18:16:37.806" v="1304" actId="1076"/>
          <ac:spMkLst>
            <pc:docMk/>
            <pc:sldMk cId="2012123850" sldId="334"/>
            <ac:spMk id="3" creationId="{63ED0B7F-8249-ACA8-2C78-23C443E43FEB}"/>
          </ac:spMkLst>
        </pc:spChg>
        <pc:spChg chg="mod">
          <ac:chgData name="Ali, Syed Waqqas" userId="1b3a5f44-9498-4738-8c4e-8127257d744d" providerId="ADAL" clId="{EC383793-85F4-4460-93F7-CA245DB705D4}" dt="2024-01-31T21:08:18.522" v="221" actId="1037"/>
          <ac:spMkLst>
            <pc:docMk/>
            <pc:sldMk cId="2012123850" sldId="334"/>
            <ac:spMk id="14" creationId="{9AC3FBE3-1588-A01A-B42E-D33CA6CAA186}"/>
          </ac:spMkLst>
        </pc:spChg>
      </pc:sldChg>
      <pc:sldChg chg="addSp modSp mod">
        <pc:chgData name="Ali, Syed Waqqas" userId="1b3a5f44-9498-4738-8c4e-8127257d744d" providerId="ADAL" clId="{EC383793-85F4-4460-93F7-CA245DB705D4}" dt="2024-01-31T14:57:04.950" v="117" actId="20577"/>
        <pc:sldMkLst>
          <pc:docMk/>
          <pc:sldMk cId="1249882133" sldId="336"/>
        </pc:sldMkLst>
        <pc:spChg chg="add mod">
          <ac:chgData name="Ali, Syed Waqqas" userId="1b3a5f44-9498-4738-8c4e-8127257d744d" providerId="ADAL" clId="{EC383793-85F4-4460-93F7-CA245DB705D4}" dt="2024-01-31T14:56:45.175" v="103" actId="1076"/>
          <ac:spMkLst>
            <pc:docMk/>
            <pc:sldMk cId="1249882133" sldId="336"/>
            <ac:spMk id="3" creationId="{6B30C417-5473-1CCB-4C7C-A72AEDE51346}"/>
          </ac:spMkLst>
        </pc:spChg>
        <pc:spChg chg="mod">
          <ac:chgData name="Ali, Syed Waqqas" userId="1b3a5f44-9498-4738-8c4e-8127257d744d" providerId="ADAL" clId="{EC383793-85F4-4460-93F7-CA245DB705D4}" dt="2024-01-31T14:56:48.864" v="105" actId="20577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4.950" v="117" actId="20577"/>
          <ac:spMkLst>
            <pc:docMk/>
            <pc:sldMk cId="1249882133" sldId="336"/>
            <ac:spMk id="20" creationId="{CD7173C0-F12D-81AB-EAC2-0FD9AE6605EE}"/>
          </ac:spMkLst>
        </pc:spChg>
      </pc:sldChg>
      <pc:sldChg chg="modSp mod">
        <pc:chgData name="Ali, Syed Waqqas" userId="1b3a5f44-9498-4738-8c4e-8127257d744d" providerId="ADAL" clId="{EC383793-85F4-4460-93F7-CA245DB705D4}" dt="2024-01-31T14:57:07.895" v="119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EC383793-85F4-4460-93F7-CA245DB705D4}" dt="2024-01-31T14:56:58.260" v="115" actId="1076"/>
          <ac:spMkLst>
            <pc:docMk/>
            <pc:sldMk cId="1503592271" sldId="337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07.895" v="119" actId="20577"/>
          <ac:spMkLst>
            <pc:docMk/>
            <pc:sldMk cId="1503592271" sldId="337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7T19:30:02.703" v="4124" actId="478"/>
        <pc:sldMkLst>
          <pc:docMk/>
          <pc:sldMk cId="2119862745" sldId="338"/>
        </pc:sldMkLst>
        <pc:spChg chg="add mod">
          <ac:chgData name="Ali, Syed Waqqas" userId="1b3a5f44-9498-4738-8c4e-8127257d744d" providerId="ADAL" clId="{EC383793-85F4-4460-93F7-CA245DB705D4}" dt="2024-02-07T18:18:03.439" v="1346" actId="207"/>
          <ac:spMkLst>
            <pc:docMk/>
            <pc:sldMk cId="2119862745" sldId="338"/>
            <ac:spMk id="3" creationId="{39CC9749-66CE-EFD3-9E5D-B84BC9A55164}"/>
          </ac:spMkLst>
        </pc:spChg>
        <pc:spChg chg="add del mod">
          <ac:chgData name="Ali, Syed Waqqas" userId="1b3a5f44-9498-4738-8c4e-8127257d744d" providerId="ADAL" clId="{EC383793-85F4-4460-93F7-CA245DB705D4}" dt="2024-02-07T19:29:48.680" v="4116" actId="478"/>
          <ac:spMkLst>
            <pc:docMk/>
            <pc:sldMk cId="2119862745" sldId="338"/>
            <ac:spMk id="12" creationId="{6C26702E-F644-05FC-A54E-6D5BCDED61AC}"/>
          </ac:spMkLst>
        </pc:spChg>
        <pc:spChg chg="mod">
          <ac:chgData name="Ali, Syed Waqqas" userId="1b3a5f44-9498-4738-8c4e-8127257d744d" providerId="ADAL" clId="{EC383793-85F4-4460-93F7-CA245DB705D4}" dt="2024-01-31T14:57:16.329" v="134" actId="20577"/>
          <ac:spMkLst>
            <pc:docMk/>
            <pc:sldMk cId="2119862745" sldId="338"/>
            <ac:spMk id="14" creationId="{9AC3FBE3-1588-A01A-B42E-D33CA6CAA186}"/>
          </ac:spMkLst>
        </pc:spChg>
        <pc:spChg chg="add del mod">
          <ac:chgData name="Ali, Syed Waqqas" userId="1b3a5f44-9498-4738-8c4e-8127257d744d" providerId="ADAL" clId="{EC383793-85F4-4460-93F7-CA245DB705D4}" dt="2024-02-07T19:30:02.703" v="4124" actId="478"/>
          <ac:spMkLst>
            <pc:docMk/>
            <pc:sldMk cId="2119862745" sldId="338"/>
            <ac:spMk id="16" creationId="{B8167EE3-A225-4C5D-E125-50FA106FFDA4}"/>
          </ac:spMkLst>
        </pc:spChg>
        <pc:spChg chg="add mod">
          <ac:chgData name="Ali, Syed Waqqas" userId="1b3a5f44-9498-4738-8c4e-8127257d744d" providerId="ADAL" clId="{EC383793-85F4-4460-93F7-CA245DB705D4}" dt="2024-02-07T19:25:59.979" v="4030" actId="1076"/>
          <ac:spMkLst>
            <pc:docMk/>
            <pc:sldMk cId="2119862745" sldId="338"/>
            <ac:spMk id="18" creationId="{6F3485B8-5676-FB74-320E-A39C59C9B0CE}"/>
          </ac:spMkLst>
        </pc:spChg>
        <pc:spChg chg="mod">
          <ac:chgData name="Ali, Syed Waqqas" userId="1b3a5f44-9498-4738-8c4e-8127257d744d" providerId="ADAL" clId="{EC383793-85F4-4460-93F7-CA245DB705D4}" dt="2024-01-31T14:57:18.610" v="136" actId="20577"/>
          <ac:spMkLst>
            <pc:docMk/>
            <pc:sldMk cId="2119862745" sldId="338"/>
            <ac:spMk id="20" creationId="{CD7173C0-F12D-81AB-EAC2-0FD9AE6605EE}"/>
          </ac:spMkLst>
        </pc:spChg>
        <pc:spChg chg="add del mod">
          <ac:chgData name="Ali, Syed Waqqas" userId="1b3a5f44-9498-4738-8c4e-8127257d744d" providerId="ADAL" clId="{EC383793-85F4-4460-93F7-CA245DB705D4}" dt="2024-02-07T19:29:52.617" v="4120" actId="478"/>
          <ac:spMkLst>
            <pc:docMk/>
            <pc:sldMk cId="2119862745" sldId="338"/>
            <ac:spMk id="27" creationId="{1D4E10F6-854E-7DE5-7D83-991F1229BB5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8" creationId="{44ADDD26-78B0-E525-30C1-1942B086D86D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29" creationId="{A885FD54-3F81-FF9D-7B22-31A5461B7339}"/>
          </ac:spMkLst>
        </pc:spChg>
        <pc:spChg chg="add del mod">
          <ac:chgData name="Ali, Syed Waqqas" userId="1b3a5f44-9498-4738-8c4e-8127257d744d" providerId="ADAL" clId="{EC383793-85F4-4460-93F7-CA245DB705D4}" dt="2024-02-07T19:29:54.888" v="4121" actId="478"/>
          <ac:spMkLst>
            <pc:docMk/>
            <pc:sldMk cId="2119862745" sldId="338"/>
            <ac:spMk id="30" creationId="{1669C88E-15B5-31DB-DD58-BEA6486B0D9D}"/>
          </ac:spMkLst>
        </pc:spChg>
        <pc:spChg chg="add mod">
          <ac:chgData name="Ali, Syed Waqqas" userId="1b3a5f44-9498-4738-8c4e-8127257d744d" providerId="ADAL" clId="{EC383793-85F4-4460-93F7-CA245DB705D4}" dt="2024-02-07T19:26:41.214" v="4046" actId="1076"/>
          <ac:spMkLst>
            <pc:docMk/>
            <pc:sldMk cId="2119862745" sldId="338"/>
            <ac:spMk id="32" creationId="{A1028A7F-6D89-5A94-2C6D-97A119B1069B}"/>
          </ac:spMkLst>
        </pc:spChg>
        <pc:spChg chg="add mod">
          <ac:chgData name="Ali, Syed Waqqas" userId="1b3a5f44-9498-4738-8c4e-8127257d744d" providerId="ADAL" clId="{EC383793-85F4-4460-93F7-CA245DB705D4}" dt="2024-02-07T19:27:01.100" v="4054" actId="20577"/>
          <ac:spMkLst>
            <pc:docMk/>
            <pc:sldMk cId="2119862745" sldId="338"/>
            <ac:spMk id="38" creationId="{61A9CB8C-A35F-B99E-B180-CAF2A5C76268}"/>
          </ac:spMkLst>
        </pc:spChg>
        <pc:spChg chg="add mod">
          <ac:chgData name="Ali, Syed Waqqas" userId="1b3a5f44-9498-4738-8c4e-8127257d744d" providerId="ADAL" clId="{EC383793-85F4-4460-93F7-CA245DB705D4}" dt="2024-02-07T19:27:29.857" v="4083" actId="1076"/>
          <ac:spMkLst>
            <pc:docMk/>
            <pc:sldMk cId="2119862745" sldId="338"/>
            <ac:spMk id="39" creationId="{F8B47867-7D25-B131-8B5C-22A4D91451C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0" creationId="{7579B45D-9D0A-4AB9-91CF-294C4687090A}"/>
          </ac:spMkLst>
        </pc:spChg>
        <pc:spChg chg="add mod">
          <ac:chgData name="Ali, Syed Waqqas" userId="1b3a5f44-9498-4738-8c4e-8127257d744d" providerId="ADAL" clId="{EC383793-85F4-4460-93F7-CA245DB705D4}" dt="2024-02-07T19:27:27.520" v="4082" actId="1076"/>
          <ac:spMkLst>
            <pc:docMk/>
            <pc:sldMk cId="2119862745" sldId="338"/>
            <ac:spMk id="42" creationId="{05EA1277-0F1D-5A8B-5580-A124B5B39682}"/>
          </ac:spMkLst>
        </pc:spChg>
        <pc:spChg chg="del mod">
          <ac:chgData name="Ali, Syed Waqqas" userId="1b3a5f44-9498-4738-8c4e-8127257d744d" providerId="ADAL" clId="{EC383793-85F4-4460-93F7-CA245DB705D4}" dt="2024-02-07T19:29:51.868" v="4119" actId="478"/>
          <ac:spMkLst>
            <pc:docMk/>
            <pc:sldMk cId="2119862745" sldId="338"/>
            <ac:spMk id="52" creationId="{9099C299-F256-BE74-A323-A72DC0B71D3C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3" creationId="{AFD76E8A-4C13-D650-EA4F-2EAAFC6DF1F7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4" creationId="{9CB2F004-30FB-14A5-3F61-E878BA6CC971}"/>
          </ac:spMkLst>
        </pc:spChg>
        <pc:spChg chg="del mod">
          <ac:chgData name="Ali, Syed Waqqas" userId="1b3a5f44-9498-4738-8c4e-8127257d744d" providerId="ADAL" clId="{EC383793-85F4-4460-93F7-CA245DB705D4}" dt="2024-02-07T19:29:57.763" v="4123" actId="478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EC383793-85F4-4460-93F7-CA245DB705D4}" dt="2024-02-07T19:28:05.001" v="4100" actId="1076"/>
          <ac:spMkLst>
            <pc:docMk/>
            <pc:sldMk cId="2119862745" sldId="338"/>
            <ac:spMk id="57" creationId="{D452ED42-3339-C696-3C3C-7C129D0C8508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8" creationId="{436D06C2-5498-B9CF-9EBE-9786AD3E93C2}"/>
          </ac:spMkLst>
        </pc:spChg>
        <pc:spChg chg="add mod">
          <ac:chgData name="Ali, Syed Waqqas" userId="1b3a5f44-9498-4738-8c4e-8127257d744d" providerId="ADAL" clId="{EC383793-85F4-4460-93F7-CA245DB705D4}" dt="2024-02-07T19:28:09.345" v="4103"/>
          <ac:spMkLst>
            <pc:docMk/>
            <pc:sldMk cId="2119862745" sldId="338"/>
            <ac:spMk id="59" creationId="{5F90F99F-A5D0-3D17-6AA4-789877A4DF8B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0" creationId="{086A6FEC-96CE-F312-CAEB-A45BABC879E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1" creationId="{DF8E385F-8076-5F27-AD30-14E11C977F5E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2" creationId="{FCC26CA1-BAEB-C418-E2B6-1EB7DCE1478F}"/>
          </ac:spMkLst>
        </pc:spChg>
        <pc:spChg chg="del mod">
          <ac:chgData name="Ali, Syed Waqqas" userId="1b3a5f44-9498-4738-8c4e-8127257d744d" providerId="ADAL" clId="{EC383793-85F4-4460-93F7-CA245DB705D4}" dt="2024-02-07T19:29:56.338" v="4122" actId="478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5" creationId="{78D9F45E-0D46-FAA5-5EE4-C1DFAB44BA40}"/>
          </ac:spMkLst>
        </pc:spChg>
        <pc:spChg chg="add mod">
          <ac:chgData name="Ali, Syed Waqqas" userId="1b3a5f44-9498-4738-8c4e-8127257d744d" providerId="ADAL" clId="{EC383793-85F4-4460-93F7-CA245DB705D4}" dt="2024-02-07T19:28:16.138" v="4107" actId="1076"/>
          <ac:spMkLst>
            <pc:docMk/>
            <pc:sldMk cId="2119862745" sldId="338"/>
            <ac:spMk id="66" creationId="{9BA4C1A6-01AC-F4DA-AE60-78245600E660}"/>
          </ac:spMkLst>
        </pc:spChg>
        <pc:spChg chg="mod">
          <ac:chgData name="Ali, Syed Waqqas" userId="1b3a5f44-9498-4738-8c4e-8127257d744d" providerId="ADAL" clId="{EC383793-85F4-4460-93F7-CA245DB705D4}" dt="2024-02-07T19:26:29.647" v="4043" actId="1076"/>
          <ac:spMkLst>
            <pc:docMk/>
            <pc:sldMk cId="2119862745" sldId="338"/>
            <ac:spMk id="67" creationId="{9C64F5F9-5B14-64FC-F150-E0796FD927CE}"/>
          </ac:spMkLst>
        </pc:spChg>
        <pc:spChg chg="add mod">
          <ac:chgData name="Ali, Syed Waqqas" userId="1b3a5f44-9498-4738-8c4e-8127257d744d" providerId="ADAL" clId="{EC383793-85F4-4460-93F7-CA245DB705D4}" dt="2024-02-07T19:28:22.096" v="4110" actId="1076"/>
          <ac:spMkLst>
            <pc:docMk/>
            <pc:sldMk cId="2119862745" sldId="338"/>
            <ac:spMk id="68" creationId="{D18BB760-9847-6CE5-D3E5-BC2D938B490D}"/>
          </ac:spMkLst>
        </pc:spChg>
        <pc:spChg chg="del mod">
          <ac:chgData name="Ali, Syed Waqqas" userId="1b3a5f44-9498-4738-8c4e-8127257d744d" providerId="ADAL" clId="{EC383793-85F4-4460-93F7-CA245DB705D4}" dt="2024-02-07T19:24:42.859" v="4003" actId="478"/>
          <ac:spMkLst>
            <pc:docMk/>
            <pc:sldMk cId="2119862745" sldId="338"/>
            <ac:spMk id="85" creationId="{10D53382-F7D9-ED29-CCA3-37BE4E86C491}"/>
          </ac:spMkLst>
        </pc:spChg>
        <pc:cxnChg chg="add mod">
          <ac:chgData name="Ali, Syed Waqqas" userId="1b3a5f44-9498-4738-8c4e-8127257d744d" providerId="ADAL" clId="{EC383793-85F4-4460-93F7-CA245DB705D4}" dt="2024-02-07T19:23:57.274" v="3969" actId="1076"/>
          <ac:cxnSpMkLst>
            <pc:docMk/>
            <pc:sldMk cId="2119862745" sldId="338"/>
            <ac:cxnSpMk id="15" creationId="{0B8421B0-EA32-253D-3DD5-1B2FF546EB2E}"/>
          </ac:cxnSpMkLst>
        </pc:cxnChg>
        <pc:cxnChg chg="add del mod">
          <ac:chgData name="Ali, Syed Waqqas" userId="1b3a5f44-9498-4738-8c4e-8127257d744d" providerId="ADAL" clId="{EC383793-85F4-4460-93F7-CA245DB705D4}" dt="2024-02-07T19:29:47.908" v="4115" actId="478"/>
          <ac:cxnSpMkLst>
            <pc:docMk/>
            <pc:sldMk cId="2119862745" sldId="338"/>
            <ac:cxnSpMk id="23" creationId="{4D2D1833-AEF1-F74B-3398-B3216BED354D}"/>
          </ac:cxnSpMkLst>
        </pc:cxnChg>
        <pc:cxnChg chg="add mod">
          <ac:chgData name="Ali, Syed Waqqas" userId="1b3a5f44-9498-4738-8c4e-8127257d744d" providerId="ADAL" clId="{EC383793-85F4-4460-93F7-CA245DB705D4}" dt="2024-02-07T19:26:55.891" v="4050" actId="14100"/>
          <ac:cxnSpMkLst>
            <pc:docMk/>
            <pc:sldMk cId="2119862745" sldId="338"/>
            <ac:cxnSpMk id="34" creationId="{F00DDA3A-2E02-954C-9AED-47BE966620CE}"/>
          </ac:cxnSpMkLst>
        </pc:cxnChg>
        <pc:cxnChg chg="add mod">
          <ac:chgData name="Ali, Syed Waqqas" userId="1b3a5f44-9498-4738-8c4e-8127257d744d" providerId="ADAL" clId="{EC383793-85F4-4460-93F7-CA245DB705D4}" dt="2024-02-07T19:27:49.725" v="4088" actId="14100"/>
          <ac:cxnSpMkLst>
            <pc:docMk/>
            <pc:sldMk cId="2119862745" sldId="338"/>
            <ac:cxnSpMk id="43" creationId="{412F67C8-2947-9284-0EE7-9D23EB4ACEC1}"/>
          </ac:cxnSpMkLst>
        </pc:cxnChg>
        <pc:cxnChg chg="del mod">
          <ac:chgData name="Ali, Syed Waqqas" userId="1b3a5f44-9498-4738-8c4e-8127257d744d" providerId="ADAL" clId="{EC383793-85F4-4460-93F7-CA245DB705D4}" dt="2024-02-07T19:29:50.081" v="4118" actId="478"/>
          <ac:cxnSpMkLst>
            <pc:docMk/>
            <pc:sldMk cId="2119862745" sldId="338"/>
            <ac:cxnSpMk id="50" creationId="{332E5E37-D044-B0DD-0633-EAEDBAEE13A0}"/>
          </ac:cxnSpMkLst>
        </pc:cxnChg>
        <pc:cxnChg chg="del mod">
          <ac:chgData name="Ali, Syed Waqqas" userId="1b3a5f44-9498-4738-8c4e-8127257d744d" providerId="ADAL" clId="{EC383793-85F4-4460-93F7-CA245DB705D4}" dt="2024-02-07T19:29:49.457" v="4117" actId="478"/>
          <ac:cxnSpMkLst>
            <pc:docMk/>
            <pc:sldMk cId="2119862745" sldId="338"/>
            <ac:cxnSpMk id="56" creationId="{08075400-3D58-FA0E-4406-AF82C1ABFFB7}"/>
          </ac:cxnSpMkLst>
        </pc:cxnChg>
        <pc:cxnChg chg="mod">
          <ac:chgData name="Ali, Syed Waqqas" userId="1b3a5f44-9498-4738-8c4e-8127257d744d" providerId="ADAL" clId="{EC383793-85F4-4460-93F7-CA245DB705D4}" dt="2024-02-07T19:26:32.431" v="4044" actId="14100"/>
          <ac:cxnSpMkLst>
            <pc:docMk/>
            <pc:sldMk cId="2119862745" sldId="338"/>
            <ac:cxnSpMk id="64" creationId="{D2EEE6DA-99EA-6F37-A547-671877D6854B}"/>
          </ac:cxnSpMkLst>
        </pc:cxnChg>
      </pc:sldChg>
      <pc:sldChg chg="addSp delSp modSp del mod">
        <pc:chgData name="Ali, Syed Waqqas" userId="1b3a5f44-9498-4738-8c4e-8127257d744d" providerId="ADAL" clId="{EC383793-85F4-4460-93F7-CA245DB705D4}" dt="2024-02-07T19:28:37.563" v="4111" actId="47"/>
        <pc:sldMkLst>
          <pc:docMk/>
          <pc:sldMk cId="3415501624" sldId="339"/>
        </pc:sldMkLst>
        <pc:spChg chg="add del mod">
          <ac:chgData name="Ali, Syed Waqqas" userId="1b3a5f44-9498-4738-8c4e-8127257d744d" providerId="ADAL" clId="{EC383793-85F4-4460-93F7-CA245DB705D4}" dt="2024-02-07T18:17:49.427" v="1344" actId="21"/>
          <ac:spMkLst>
            <pc:docMk/>
            <pc:sldMk cId="3415501624" sldId="339"/>
            <ac:spMk id="3" creationId="{39CC9749-66CE-EFD3-9E5D-B84BC9A55164}"/>
          </ac:spMkLst>
        </pc:spChg>
        <pc:spChg chg="mod">
          <ac:chgData name="Ali, Syed Waqqas" userId="1b3a5f44-9498-4738-8c4e-8127257d744d" providerId="ADAL" clId="{EC383793-85F4-4460-93F7-CA245DB705D4}" dt="2024-01-31T14:57:26.668" v="156" actId="20577"/>
          <ac:spMkLst>
            <pc:docMk/>
            <pc:sldMk cId="3415501624" sldId="339"/>
            <ac:spMk id="14" creationId="{9AC3FBE3-1588-A01A-B42E-D33CA6CAA186}"/>
          </ac:spMkLst>
        </pc:spChg>
        <pc:spChg chg="mod">
          <ac:chgData name="Ali, Syed Waqqas" userId="1b3a5f44-9498-4738-8c4e-8127257d744d" providerId="ADAL" clId="{EC383793-85F4-4460-93F7-CA245DB705D4}" dt="2024-01-31T14:57:21.568" v="138" actId="20577"/>
          <ac:spMkLst>
            <pc:docMk/>
            <pc:sldMk cId="3415501624" sldId="339"/>
            <ac:spMk id="20" creationId="{CD7173C0-F12D-81AB-EAC2-0FD9AE6605EE}"/>
          </ac:spMkLst>
        </pc:spChg>
      </pc:sldChg>
      <pc:sldChg chg="addSp delSp modSp mod">
        <pc:chgData name="Ali, Syed Waqqas" userId="1b3a5f44-9498-4738-8c4e-8127257d744d" providerId="ADAL" clId="{EC383793-85F4-4460-93F7-CA245DB705D4}" dt="2024-02-08T14:30:37.988" v="20776" actId="207"/>
        <pc:sldMkLst>
          <pc:docMk/>
          <pc:sldMk cId="4227356999" sldId="340"/>
        </pc:sldMkLst>
        <pc:spChg chg="add del mod">
          <ac:chgData name="Ali, Syed Waqqas" userId="1b3a5f44-9498-4738-8c4e-8127257d744d" providerId="ADAL" clId="{EC383793-85F4-4460-93F7-CA245DB705D4}" dt="2024-02-08T14:30:37.988" v="20776" actId="207"/>
          <ac:spMkLst>
            <pc:docMk/>
            <pc:sldMk cId="4227356999" sldId="340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EC383793-85F4-4460-93F7-CA245DB705D4}" dt="2024-02-07T20:15:17.720" v="5017" actId="478"/>
          <ac:spMkLst>
            <pc:docMk/>
            <pc:sldMk cId="4227356999" sldId="340"/>
            <ac:spMk id="10" creationId="{E47BB6B6-10F3-6686-CF4F-BB0086012B6C}"/>
          </ac:spMkLst>
        </pc:spChg>
      </pc:sldChg>
      <pc:sldChg chg="modSp add mod">
        <pc:chgData name="Ali, Syed Waqqas" userId="1b3a5f44-9498-4738-8c4e-8127257d744d" providerId="ADAL" clId="{EC383793-85F4-4460-93F7-CA245DB705D4}" dt="2024-02-07T20:00:29.104" v="4704" actId="20577"/>
        <pc:sldMkLst>
          <pc:docMk/>
          <pc:sldMk cId="342183209" sldId="341"/>
        </pc:sldMkLst>
        <pc:spChg chg="mod">
          <ac:chgData name="Ali, Syed Waqqas" userId="1b3a5f44-9498-4738-8c4e-8127257d744d" providerId="ADAL" clId="{EC383793-85F4-4460-93F7-CA245DB705D4}" dt="2024-02-02T15:00:39.036" v="269" actId="20577"/>
          <ac:spMkLst>
            <pc:docMk/>
            <pc:sldMk cId="342183209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7T20:00:29.104" v="4704" actId="20577"/>
          <ac:spMkLst>
            <pc:docMk/>
            <pc:sldMk cId="342183209" sldId="34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26:53.502" v="20771" actId="14100"/>
        <pc:sldMkLst>
          <pc:docMk/>
          <pc:sldMk cId="272001092" sldId="342"/>
        </pc:sldMkLst>
        <pc:spChg chg="mod">
          <ac:chgData name="Ali, Syed Waqqas" userId="1b3a5f44-9498-4738-8c4e-8127257d744d" providerId="ADAL" clId="{EC383793-85F4-4460-93F7-CA245DB705D4}" dt="2024-02-07T18:15:40.612" v="1302" actId="20577"/>
          <ac:spMkLst>
            <pc:docMk/>
            <pc:sldMk cId="272001092" sldId="342"/>
            <ac:spMk id="2" creationId="{0F38800C-8A7D-E150-1D69-4C942110B9A3}"/>
          </ac:spMkLst>
        </pc:spChg>
        <pc:spChg chg="mod">
          <ac:chgData name="Ali, Syed Waqqas" userId="1b3a5f44-9498-4738-8c4e-8127257d744d" providerId="ADAL" clId="{EC383793-85F4-4460-93F7-CA245DB705D4}" dt="2024-02-08T14:25:47.812" v="20765" actId="20577"/>
          <ac:spMkLst>
            <pc:docMk/>
            <pc:sldMk cId="272001092" sldId="342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EC383793-85F4-4460-93F7-CA245DB705D4}" dt="2024-02-08T14:24:38.730" v="20760" actId="1076"/>
          <ac:picMkLst>
            <pc:docMk/>
            <pc:sldMk cId="272001092" sldId="342"/>
            <ac:picMk id="10" creationId="{ABEFC98A-C4B8-4C9E-B633-8856D78C379E}"/>
          </ac:picMkLst>
        </pc:picChg>
        <pc:picChg chg="add mod">
          <ac:chgData name="Ali, Syed Waqqas" userId="1b3a5f44-9498-4738-8c4e-8127257d744d" providerId="ADAL" clId="{EC383793-85F4-4460-93F7-CA245DB705D4}" dt="2024-02-08T14:24:41.238" v="20761" actId="1076"/>
          <ac:picMkLst>
            <pc:docMk/>
            <pc:sldMk cId="272001092" sldId="342"/>
            <ac:picMk id="12" creationId="{EDDC372C-8E9E-691B-9E1F-7DF89C9E5AC5}"/>
          </ac:picMkLst>
        </pc:picChg>
        <pc:picChg chg="add mod">
          <ac:chgData name="Ali, Syed Waqqas" userId="1b3a5f44-9498-4738-8c4e-8127257d744d" providerId="ADAL" clId="{EC383793-85F4-4460-93F7-CA245DB705D4}" dt="2024-02-08T14:26:53.502" v="20771" actId="14100"/>
          <ac:picMkLst>
            <pc:docMk/>
            <pc:sldMk cId="272001092" sldId="342"/>
            <ac:picMk id="14" creationId="{32DE703B-D7A3-C089-6206-F898C49DE588}"/>
          </ac:picMkLst>
        </pc:picChg>
      </pc:sldChg>
      <pc:sldChg chg="modSp add del mod">
        <pc:chgData name="Ali, Syed Waqqas" userId="1b3a5f44-9498-4738-8c4e-8127257d744d" providerId="ADAL" clId="{EC383793-85F4-4460-93F7-CA245DB705D4}" dt="2024-02-07T18:15:29.747" v="1279" actId="47"/>
        <pc:sldMkLst>
          <pc:docMk/>
          <pc:sldMk cId="3458093170" sldId="343"/>
        </pc:sldMkLst>
        <pc:spChg chg="mod">
          <ac:chgData name="Ali, Syed Waqqas" userId="1b3a5f44-9498-4738-8c4e-8127257d744d" providerId="ADAL" clId="{EC383793-85F4-4460-93F7-CA245DB705D4}" dt="2024-02-02T15:09:52.064" v="970" actId="20577"/>
          <ac:spMkLst>
            <pc:docMk/>
            <pc:sldMk cId="3458093170" sldId="343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14.459" v="4446" actId="1076"/>
        <pc:sldMkLst>
          <pc:docMk/>
          <pc:sldMk cId="3878809455" sldId="343"/>
        </pc:sldMkLst>
        <pc:spChg chg="del">
          <ac:chgData name="Ali, Syed Waqqas" userId="1b3a5f44-9498-4738-8c4e-8127257d744d" providerId="ADAL" clId="{EC383793-85F4-4460-93F7-CA245DB705D4}" dt="2024-02-07T18:20:01.510" v="1383" actId="478"/>
          <ac:spMkLst>
            <pc:docMk/>
            <pc:sldMk cId="3878809455" sldId="343"/>
            <ac:spMk id="2" creationId="{D8D6D1B7-97AD-012E-474A-9D2105DB9A38}"/>
          </ac:spMkLst>
        </pc:spChg>
        <pc:spChg chg="mod">
          <ac:chgData name="Ali, Syed Waqqas" userId="1b3a5f44-9498-4738-8c4e-8127257d744d" providerId="ADAL" clId="{EC383793-85F4-4460-93F7-CA245DB705D4}" dt="2024-02-07T19:31:19.052" v="4139" actId="1076"/>
          <ac:spMkLst>
            <pc:docMk/>
            <pc:sldMk cId="3878809455" sldId="343"/>
            <ac:spMk id="9" creationId="{7783B989-A084-43E5-93D2-8EBBA1FAAEED}"/>
          </ac:spMkLst>
        </pc:spChg>
        <pc:spChg chg="mod">
          <ac:chgData name="Ali, Syed Waqqas" userId="1b3a5f44-9498-4738-8c4e-8127257d744d" providerId="ADAL" clId="{EC383793-85F4-4460-93F7-CA245DB705D4}" dt="2024-02-07T19:31:36.219" v="4147" actId="1076"/>
          <ac:spMkLst>
            <pc:docMk/>
            <pc:sldMk cId="3878809455" sldId="343"/>
            <ac:spMk id="14" creationId="{C1E28067-C9F5-0029-7298-332B203046BF}"/>
          </ac:spMkLst>
        </pc:spChg>
        <pc:spChg chg="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20" creationId="{8AE88354-8FAC-F747-D713-E62BD59293EF}"/>
          </ac:spMkLst>
        </pc:spChg>
        <pc:spChg chg="add del mod">
          <ac:chgData name="Ali, Syed Waqqas" userId="1b3a5f44-9498-4738-8c4e-8127257d744d" providerId="ADAL" clId="{EC383793-85F4-4460-93F7-CA245DB705D4}" dt="2024-02-07T18:20:03.869" v="1384" actId="478"/>
          <ac:spMkLst>
            <pc:docMk/>
            <pc:sldMk cId="3878809455" sldId="343"/>
            <ac:spMk id="23" creationId="{6373C343-5B66-8372-5E3F-CC628DC2A7D2}"/>
          </ac:spMkLst>
        </pc:spChg>
        <pc:spChg chg="del mod">
          <ac:chgData name="Ali, Syed Waqqas" userId="1b3a5f44-9498-4738-8c4e-8127257d744d" providerId="ADAL" clId="{EC383793-85F4-4460-93F7-CA245DB705D4}" dt="2024-02-07T18:20:43.298" v="1397" actId="478"/>
          <ac:spMkLst>
            <pc:docMk/>
            <pc:sldMk cId="3878809455" sldId="343"/>
            <ac:spMk id="24" creationId="{A1883553-81E2-EAC1-40B8-3D70689D46CE}"/>
          </ac:spMkLst>
        </pc:spChg>
        <pc:spChg chg="del mod">
          <ac:chgData name="Ali, Syed Waqqas" userId="1b3a5f44-9498-4738-8c4e-8127257d744d" providerId="ADAL" clId="{EC383793-85F4-4460-93F7-CA245DB705D4}" dt="2024-02-07T18:21:34.615" v="1413" actId="478"/>
          <ac:spMkLst>
            <pc:docMk/>
            <pc:sldMk cId="3878809455" sldId="343"/>
            <ac:spMk id="26" creationId="{F5B82782-CC6C-5C1E-97C4-BC425BFBDBB2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2" creationId="{4476613C-E183-DBDC-57F2-4B41A68B61F2}"/>
          </ac:spMkLst>
        </pc:spChg>
        <pc:spChg chg="mod">
          <ac:chgData name="Ali, Syed Waqqas" userId="1b3a5f44-9498-4738-8c4e-8127257d744d" providerId="ADAL" clId="{EC383793-85F4-4460-93F7-CA245DB705D4}" dt="2024-02-07T19:36:16.215" v="4243" actId="1076"/>
          <ac:spMkLst>
            <pc:docMk/>
            <pc:sldMk cId="3878809455" sldId="343"/>
            <ac:spMk id="33" creationId="{EE58692B-65C6-EA23-DA3D-C6AE3D2C3971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4" creationId="{D2B755BF-1C06-745E-2705-A80AC53B1429}"/>
          </ac:spMkLst>
        </pc:spChg>
        <pc:spChg chg="add mod">
          <ac:chgData name="Ali, Syed Waqqas" userId="1b3a5f44-9498-4738-8c4e-8127257d744d" providerId="ADAL" clId="{EC383793-85F4-4460-93F7-CA245DB705D4}" dt="2024-02-07T18:20:31.541" v="1390"/>
          <ac:spMkLst>
            <pc:docMk/>
            <pc:sldMk cId="3878809455" sldId="343"/>
            <ac:spMk id="35" creationId="{81FCA354-AD14-64EC-F144-588284F2D0C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7" creationId="{8350315C-DCCD-34D3-597D-A023480CBE7B}"/>
          </ac:spMkLst>
        </pc:spChg>
        <pc:spChg chg="add mod">
          <ac:chgData name="Ali, Syed Waqqas" userId="1b3a5f44-9498-4738-8c4e-8127257d744d" providerId="ADAL" clId="{EC383793-85F4-4460-93F7-CA245DB705D4}" dt="2024-02-07T19:32:34.627" v="4166" actId="1076"/>
          <ac:spMkLst>
            <pc:docMk/>
            <pc:sldMk cId="3878809455" sldId="343"/>
            <ac:spMk id="38" creationId="{1FEA7AE7-89B1-69B4-F768-2F1560587C6A}"/>
          </ac:spMkLst>
        </pc:spChg>
        <pc:spChg chg="add del mod">
          <ac:chgData name="Ali, Syed Waqqas" userId="1b3a5f44-9498-4738-8c4e-8127257d744d" providerId="ADAL" clId="{EC383793-85F4-4460-93F7-CA245DB705D4}" dt="2024-02-07T19:41:28.348" v="4350" actId="478"/>
          <ac:spMkLst>
            <pc:docMk/>
            <pc:sldMk cId="3878809455" sldId="343"/>
            <ac:spMk id="39" creationId="{A99F014A-825B-8770-B888-5DCFA3ADFA60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0" creationId="{A7596B87-F629-3562-0630-3CD4A9F45A9F}"/>
          </ac:spMkLst>
        </pc:spChg>
        <pc:spChg chg="mod">
          <ac:chgData name="Ali, Syed Waqqas" userId="1b3a5f44-9498-4738-8c4e-8127257d744d" providerId="ADAL" clId="{EC383793-85F4-4460-93F7-CA245DB705D4}" dt="2024-02-07T19:33:20.357" v="4183" actId="1076"/>
          <ac:spMkLst>
            <pc:docMk/>
            <pc:sldMk cId="3878809455" sldId="343"/>
            <ac:spMk id="41" creationId="{D058FAE4-9879-5843-6B6D-5EC6DD7067F7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2" creationId="{41B3B737-0513-D5C0-0DCB-13EB3713049C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43" creationId="{E3839D78-9C30-7A1D-99E6-666B6532755E}"/>
          </ac:spMkLst>
        </pc:spChg>
        <pc:spChg chg="mod">
          <ac:chgData name="Ali, Syed Waqqas" userId="1b3a5f44-9498-4738-8c4e-8127257d744d" providerId="ADAL" clId="{EC383793-85F4-4460-93F7-CA245DB705D4}" dt="2024-02-07T19:35:47.906" v="4236" actId="1076"/>
          <ac:spMkLst>
            <pc:docMk/>
            <pc:sldMk cId="3878809455" sldId="343"/>
            <ac:spMk id="46" creationId="{F581C121-B5C4-7D35-C62B-A004716A0052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7" creationId="{DE9C1C68-72D3-3635-D276-47917AFA6A0B}"/>
          </ac:spMkLst>
        </pc:spChg>
        <pc:spChg chg="mod">
          <ac:chgData name="Ali, Syed Waqqas" userId="1b3a5f44-9498-4738-8c4e-8127257d744d" providerId="ADAL" clId="{EC383793-85F4-4460-93F7-CA245DB705D4}" dt="2024-02-07T19:35:55.617" v="4238" actId="1076"/>
          <ac:spMkLst>
            <pc:docMk/>
            <pc:sldMk cId="3878809455" sldId="343"/>
            <ac:spMk id="48" creationId="{99F4A85E-13A9-EE50-53DF-D9F70F67B09F}"/>
          </ac:spMkLst>
        </pc:spChg>
        <pc:spChg chg="mod">
          <ac:chgData name="Ali, Syed Waqqas" userId="1b3a5f44-9498-4738-8c4e-8127257d744d" providerId="ADAL" clId="{EC383793-85F4-4460-93F7-CA245DB705D4}" dt="2024-02-07T19:35:58.555" v="4239" actId="1076"/>
          <ac:spMkLst>
            <pc:docMk/>
            <pc:sldMk cId="3878809455" sldId="343"/>
            <ac:spMk id="49" creationId="{DAF91A21-F77A-C1DA-4B3C-03D155E80684}"/>
          </ac:spMkLst>
        </pc:spChg>
        <pc:spChg chg="add del mod">
          <ac:chgData name="Ali, Syed Waqqas" userId="1b3a5f44-9498-4738-8c4e-8127257d744d" providerId="ADAL" clId="{EC383793-85F4-4460-93F7-CA245DB705D4}" dt="2024-02-07T19:39:21.698" v="4306" actId="1076"/>
          <ac:spMkLst>
            <pc:docMk/>
            <pc:sldMk cId="3878809455" sldId="343"/>
            <ac:spMk id="52" creationId="{C121592C-1AE8-C9BC-6661-43AE0870F689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3" creationId="{BF2869D2-586C-98AA-3484-2349BA7672DE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4" creationId="{64473F54-3E65-380A-1413-7EAE2089373D}"/>
          </ac:spMkLst>
        </pc:spChg>
        <pc:spChg chg="mod">
          <ac:chgData name="Ali, Syed Waqqas" userId="1b3a5f44-9498-4738-8c4e-8127257d744d" providerId="ADAL" clId="{EC383793-85F4-4460-93F7-CA245DB705D4}" dt="2024-02-07T19:39:25.613" v="4307" actId="1076"/>
          <ac:spMkLst>
            <pc:docMk/>
            <pc:sldMk cId="3878809455" sldId="343"/>
            <ac:spMk id="55" creationId="{5D56B880-FC98-0C4D-9F97-36E6854CC45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8" creationId="{65B5AF7C-75B3-024D-D83C-BE90991F702B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59" creationId="{D5C66ED3-AE47-7686-88EF-2A4F383E62B3}"/>
          </ac:spMkLst>
        </pc:spChg>
        <pc:spChg chg="del mod">
          <ac:chgData name="Ali, Syed Waqqas" userId="1b3a5f44-9498-4738-8c4e-8127257d744d" providerId="ADAL" clId="{EC383793-85F4-4460-93F7-CA245DB705D4}" dt="2024-02-07T19:33:31.941" v="4185" actId="478"/>
          <ac:spMkLst>
            <pc:docMk/>
            <pc:sldMk cId="3878809455" sldId="343"/>
            <ac:spMk id="60" creationId="{1599A00D-132B-A529-0BED-D1C18F37F3F8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1" creationId="{366A11FF-3546-2CB4-449A-18502DBC20F6}"/>
          </ac:spMkLst>
        </pc:spChg>
        <pc:spChg chg="mod">
          <ac:chgData name="Ali, Syed Waqqas" userId="1b3a5f44-9498-4738-8c4e-8127257d744d" providerId="ADAL" clId="{EC383793-85F4-4460-93F7-CA245DB705D4}" dt="2024-02-07T19:34:53.163" v="4215" actId="1076"/>
          <ac:spMkLst>
            <pc:docMk/>
            <pc:sldMk cId="3878809455" sldId="343"/>
            <ac:spMk id="62" creationId="{B128439E-5331-0613-9AC1-DA4286A3A6C6}"/>
          </ac:spMkLst>
        </pc:spChg>
        <pc:spChg chg="del mod">
          <ac:chgData name="Ali, Syed Waqqas" userId="1b3a5f44-9498-4738-8c4e-8127257d744d" providerId="ADAL" clId="{EC383793-85F4-4460-93F7-CA245DB705D4}" dt="2024-02-07T19:33:32.626" v="4186" actId="478"/>
          <ac:spMkLst>
            <pc:docMk/>
            <pc:sldMk cId="3878809455" sldId="343"/>
            <ac:spMk id="63" creationId="{92EAAF1D-EEFB-BCDD-1F4D-69139AD72FB8}"/>
          </ac:spMkLst>
        </pc:spChg>
        <pc:spChg chg="add mod">
          <ac:chgData name="Ali, Syed Waqqas" userId="1b3a5f44-9498-4738-8c4e-8127257d744d" providerId="ADAL" clId="{EC383793-85F4-4460-93F7-CA245DB705D4}" dt="2024-02-07T18:21:13.465" v="1405" actId="1076"/>
          <ac:spMkLst>
            <pc:docMk/>
            <pc:sldMk cId="3878809455" sldId="343"/>
            <ac:spMk id="65" creationId="{0A3DFBC9-3AAC-9981-0F81-BB23A423EB04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66" creationId="{F5C0AFAB-4C14-EC84-E916-D9CF557A617D}"/>
          </ac:spMkLst>
        </pc:spChg>
        <pc:spChg chg="mod">
          <ac:chgData name="Ali, Syed Waqqas" userId="1b3a5f44-9498-4738-8c4e-8127257d744d" providerId="ADAL" clId="{EC383793-85F4-4460-93F7-CA245DB705D4}" dt="2024-02-07T19:38:02.298" v="4278" actId="1076"/>
          <ac:spMkLst>
            <pc:docMk/>
            <pc:sldMk cId="3878809455" sldId="343"/>
            <ac:spMk id="67" creationId="{0180FF7D-646C-D668-4C60-DBAA444EB2DF}"/>
          </ac:spMkLst>
        </pc:spChg>
        <pc:spChg chg="mod">
          <ac:chgData name="Ali, Syed Waqqas" userId="1b3a5f44-9498-4738-8c4e-8127257d744d" providerId="ADAL" clId="{EC383793-85F4-4460-93F7-CA245DB705D4}" dt="2024-02-07T19:37:57.924" v="4277" actId="1076"/>
          <ac:spMkLst>
            <pc:docMk/>
            <pc:sldMk cId="3878809455" sldId="343"/>
            <ac:spMk id="68" creationId="{70389685-2B81-F2D1-222D-B5CFF4CB9144}"/>
          </ac:spMkLst>
        </pc:spChg>
        <pc:spChg chg="add del mod">
          <ac:chgData name="Ali, Syed Waqqas" userId="1b3a5f44-9498-4738-8c4e-8127257d744d" providerId="ADAL" clId="{EC383793-85F4-4460-93F7-CA245DB705D4}" dt="2024-02-07T18:22:20.667" v="1427" actId="478"/>
          <ac:spMkLst>
            <pc:docMk/>
            <pc:sldMk cId="3878809455" sldId="343"/>
            <ac:spMk id="70" creationId="{AC78E278-142A-4F3D-8681-58C64A596803}"/>
          </ac:spMkLst>
        </pc:spChg>
        <pc:spChg chg="add mod or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71" creationId="{02D73733-543C-3740-7184-58719122F4A9}"/>
          </ac:spMkLst>
        </pc:spChg>
        <pc:spChg chg="del mod">
          <ac:chgData name="Ali, Syed Waqqas" userId="1b3a5f44-9498-4738-8c4e-8127257d744d" providerId="ADAL" clId="{EC383793-85F4-4460-93F7-CA245DB705D4}" dt="2024-02-07T19:43:36.428" v="4387" actId="478"/>
          <ac:spMkLst>
            <pc:docMk/>
            <pc:sldMk cId="3878809455" sldId="343"/>
            <ac:spMk id="73" creationId="{98F56988-E1C9-47AB-F4E6-EE7730C6A495}"/>
          </ac:spMkLst>
        </pc:spChg>
        <pc:spChg chg="del mod">
          <ac:chgData name="Ali, Syed Waqqas" userId="1b3a5f44-9498-4738-8c4e-8127257d744d" providerId="ADAL" clId="{EC383793-85F4-4460-93F7-CA245DB705D4}" dt="2024-02-07T19:39:08.843" v="4302" actId="478"/>
          <ac:spMkLst>
            <pc:docMk/>
            <pc:sldMk cId="3878809455" sldId="343"/>
            <ac:spMk id="74" creationId="{AE185A20-3776-77D7-7E3B-72F92A8C28FB}"/>
          </ac:spMkLst>
        </pc:spChg>
        <pc:spChg chg="mod">
          <ac:chgData name="Ali, Syed Waqqas" userId="1b3a5f44-9498-4738-8c4e-8127257d744d" providerId="ADAL" clId="{EC383793-85F4-4460-93F7-CA245DB705D4}" dt="2024-02-07T19:38:48.504" v="4294" actId="1076"/>
          <ac:spMkLst>
            <pc:docMk/>
            <pc:sldMk cId="3878809455" sldId="343"/>
            <ac:spMk id="77" creationId="{382BEF88-7F4B-4163-AB2B-36B37658D216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8" creationId="{23AC4CE3-81E2-1869-686B-43229C7F6F61}"/>
          </ac:spMkLst>
        </pc:spChg>
        <pc:spChg chg="mod">
          <ac:chgData name="Ali, Syed Waqqas" userId="1b3a5f44-9498-4738-8c4e-8127257d744d" providerId="ADAL" clId="{EC383793-85F4-4460-93F7-CA245DB705D4}" dt="2024-02-07T19:39:56.001" v="4316" actId="1076"/>
          <ac:spMkLst>
            <pc:docMk/>
            <pc:sldMk cId="3878809455" sldId="343"/>
            <ac:spMk id="79" creationId="{367B0BE0-7275-4008-0A39-C88D06CD8531}"/>
          </ac:spMkLst>
        </pc:spChg>
        <pc:spChg chg="add mod">
          <ac:chgData name="Ali, Syed Waqqas" userId="1b3a5f44-9498-4738-8c4e-8127257d744d" providerId="ADAL" clId="{EC383793-85F4-4460-93F7-CA245DB705D4}" dt="2024-02-07T19:32:16.178" v="4160" actId="1076"/>
          <ac:spMkLst>
            <pc:docMk/>
            <pc:sldMk cId="3878809455" sldId="343"/>
            <ac:spMk id="81" creationId="{2036AD1A-04B7-C4A9-EAB8-97517F0ACD37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2" creationId="{6568F385-DABA-D038-410D-8FBC610597FC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3" creationId="{BE9601A1-B043-DD43-21F5-5B20A6661649}"/>
          </ac:spMkLst>
        </pc:spChg>
        <pc:spChg chg="mod">
          <ac:chgData name="Ali, Syed Waqqas" userId="1b3a5f44-9498-4738-8c4e-8127257d744d" providerId="ADAL" clId="{EC383793-85F4-4460-93F7-CA245DB705D4}" dt="2024-02-07T19:35:37.012" v="4234" actId="1076"/>
          <ac:spMkLst>
            <pc:docMk/>
            <pc:sldMk cId="3878809455" sldId="343"/>
            <ac:spMk id="84" creationId="{44092500-2703-A57D-9DBE-55D893BF9999}"/>
          </ac:spMkLst>
        </pc:spChg>
        <pc:spChg chg="add mod">
          <ac:chgData name="Ali, Syed Waqqas" userId="1b3a5f44-9498-4738-8c4e-8127257d744d" providerId="ADAL" clId="{EC383793-85F4-4460-93F7-CA245DB705D4}" dt="2024-02-07T19:32:00.003" v="4153" actId="1076"/>
          <ac:spMkLst>
            <pc:docMk/>
            <pc:sldMk cId="3878809455" sldId="343"/>
            <ac:spMk id="85" creationId="{3B26A557-5C06-F755-6F83-5A93F83A8E1E}"/>
          </ac:spMkLst>
        </pc:spChg>
        <pc:spChg chg="add mod">
          <ac:chgData name="Ali, Syed Waqqas" userId="1b3a5f44-9498-4738-8c4e-8127257d744d" providerId="ADAL" clId="{EC383793-85F4-4460-93F7-CA245DB705D4}" dt="2024-02-07T18:26:47.181" v="1550" actId="1037"/>
          <ac:spMkLst>
            <pc:docMk/>
            <pc:sldMk cId="3878809455" sldId="343"/>
            <ac:spMk id="86" creationId="{5317564F-731A-612D-C8FF-03EE6BF0DA8A}"/>
          </ac:spMkLst>
        </pc:spChg>
        <pc:spChg chg="add mod">
          <ac:chgData name="Ali, Syed Waqqas" userId="1b3a5f44-9498-4738-8c4e-8127257d744d" providerId="ADAL" clId="{EC383793-85F4-4460-93F7-CA245DB705D4}" dt="2024-02-07T19:32:46.668" v="4170" actId="1076"/>
          <ac:spMkLst>
            <pc:docMk/>
            <pc:sldMk cId="3878809455" sldId="343"/>
            <ac:spMk id="87" creationId="{92F52087-97EA-98A6-AEB0-208B0654D165}"/>
          </ac:spMkLst>
        </pc:spChg>
        <pc:spChg chg="add mod">
          <ac:chgData name="Ali, Syed Waqqas" userId="1b3a5f44-9498-4738-8c4e-8127257d744d" providerId="ADAL" clId="{EC383793-85F4-4460-93F7-CA245DB705D4}" dt="2024-02-07T19:32:11.769" v="4158" actId="1076"/>
          <ac:spMkLst>
            <pc:docMk/>
            <pc:sldMk cId="3878809455" sldId="343"/>
            <ac:spMk id="88" creationId="{8B979CBA-56B7-DF23-24B8-854233EA7CD5}"/>
          </ac:spMkLst>
        </pc:spChg>
        <pc:spChg chg="add mod">
          <ac:chgData name="Ali, Syed Waqqas" userId="1b3a5f44-9498-4738-8c4e-8127257d744d" providerId="ADAL" clId="{EC383793-85F4-4460-93F7-CA245DB705D4}" dt="2024-02-07T19:32:24.843" v="4164" actId="1076"/>
          <ac:spMkLst>
            <pc:docMk/>
            <pc:sldMk cId="3878809455" sldId="343"/>
            <ac:spMk id="89" creationId="{2FBE9838-96BE-BEFD-79C6-3B40EC49849B}"/>
          </ac:spMkLst>
        </pc:spChg>
        <pc:spChg chg="add mod">
          <ac:chgData name="Ali, Syed Waqqas" userId="1b3a5f44-9498-4738-8c4e-8127257d744d" providerId="ADAL" clId="{EC383793-85F4-4460-93F7-CA245DB705D4}" dt="2024-02-07T19:30:44.935" v="4129" actId="14100"/>
          <ac:spMkLst>
            <pc:docMk/>
            <pc:sldMk cId="3878809455" sldId="343"/>
            <ac:spMk id="90" creationId="{09C4CFED-671F-614A-BB14-F878051E17AA}"/>
          </ac:spMkLst>
        </pc:spChg>
        <pc:spChg chg="add mod">
          <ac:chgData name="Ali, Syed Waqqas" userId="1b3a5f44-9498-4738-8c4e-8127257d744d" providerId="ADAL" clId="{EC383793-85F4-4460-93F7-CA245DB705D4}" dt="2024-02-07T19:31:48.792" v="4150" actId="1076"/>
          <ac:spMkLst>
            <pc:docMk/>
            <pc:sldMk cId="3878809455" sldId="343"/>
            <ac:spMk id="91" creationId="{E50649E0-8946-D7D2-9958-4A87ED5B6F9B}"/>
          </ac:spMkLst>
        </pc:spChg>
        <pc:spChg chg="add mod">
          <ac:chgData name="Ali, Syed Waqqas" userId="1b3a5f44-9498-4738-8c4e-8127257d744d" providerId="ADAL" clId="{EC383793-85F4-4460-93F7-CA245DB705D4}" dt="2024-02-07T19:32:06.716" v="4156" actId="1076"/>
          <ac:spMkLst>
            <pc:docMk/>
            <pc:sldMk cId="3878809455" sldId="343"/>
            <ac:spMk id="92" creationId="{21348508-A8F4-73CA-853D-C0A89721D787}"/>
          </ac:spMkLst>
        </pc:spChg>
        <pc:spChg chg="add mod">
          <ac:chgData name="Ali, Syed Waqqas" userId="1b3a5f44-9498-4738-8c4e-8127257d744d" providerId="ADAL" clId="{EC383793-85F4-4460-93F7-CA245DB705D4}" dt="2024-02-07T19:32:09.175" v="4157" actId="1036"/>
          <ac:spMkLst>
            <pc:docMk/>
            <pc:sldMk cId="3878809455" sldId="343"/>
            <ac:spMk id="93" creationId="{98671E77-98B4-B7AE-953D-B8013D173A0A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4" creationId="{8279BAFA-150B-BD19-5BAA-0083D01ABF8B}"/>
          </ac:spMkLst>
        </pc:spChg>
        <pc:spChg chg="add mod">
          <ac:chgData name="Ali, Syed Waqqas" userId="1b3a5f44-9498-4738-8c4e-8127257d744d" providerId="ADAL" clId="{EC383793-85F4-4460-93F7-CA245DB705D4}" dt="2024-02-07T19:32:21.384" v="4163" actId="1076"/>
          <ac:spMkLst>
            <pc:docMk/>
            <pc:sldMk cId="3878809455" sldId="343"/>
            <ac:spMk id="95" creationId="{452BD0F6-769A-1CEB-668E-123A34626B4D}"/>
          </ac:spMkLst>
        </pc:spChg>
        <pc:spChg chg="add del mod">
          <ac:chgData name="Ali, Syed Waqqas" userId="1b3a5f44-9498-4738-8c4e-8127257d744d" providerId="ADAL" clId="{EC383793-85F4-4460-93F7-CA245DB705D4}" dt="2024-02-07T18:24:32.462" v="1477" actId="478"/>
          <ac:spMkLst>
            <pc:docMk/>
            <pc:sldMk cId="3878809455" sldId="343"/>
            <ac:spMk id="104" creationId="{06AEE7B5-0292-B817-1B6F-0ABC64B5EDC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8" creationId="{6C7B97A9-B4CE-5258-BAE7-D741135A336C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09" creationId="{56B29F64-EBA8-4E34-47F5-4EA0B007FE0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0" creationId="{B76A549B-1B5A-47E2-ACCD-9A9A8D081D6D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1" creationId="{114F6D3F-C963-C856-463C-07E95945636F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2" creationId="{F7691D95-C36F-24C6-9924-BD33622A677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3" creationId="{78B1EAF2-4C59-3C9D-7F5E-6C0D48D823B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4" creationId="{86FB8B41-6EBE-EDF1-CDB5-670C8CF19E1A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5" creationId="{84AD8B17-D8B1-FA1A-D7E7-A271EC09E04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6" creationId="{397EE47E-BF0F-640E-9199-050188473AC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7" creationId="{72FD0703-E73F-1CE5-D7A1-776EF40D4E6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8" creationId="{851925B2-72F4-E4A7-13FD-F2A6D60EE211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19" creationId="{4D71F5DC-1839-B5DC-17C3-8BF3D9A89CEE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0" creationId="{BA0CD525-D99A-F909-1DEB-7668A43A6DD7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1" creationId="{57C37F76-BA44-99EE-9F67-6D98452AF338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2" creationId="{83ABF95D-3337-15D1-866C-DE966FDF2FC5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3" creationId="{C811A521-568C-CE61-82FB-5B8DEF2F5A76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4" creationId="{5254A28C-AF1D-5791-8967-621B98EFE6F0}"/>
          </ac:spMkLst>
        </pc:spChg>
        <pc:spChg chg="add mod">
          <ac:chgData name="Ali, Syed Waqqas" userId="1b3a5f44-9498-4738-8c4e-8127257d744d" providerId="ADAL" clId="{EC383793-85F4-4460-93F7-CA245DB705D4}" dt="2024-02-07T19:30:30.161" v="4126" actId="571"/>
          <ac:spMkLst>
            <pc:docMk/>
            <pc:sldMk cId="3878809455" sldId="343"/>
            <ac:spMk id="125" creationId="{FBFEE2DC-6411-D51E-4B79-AA4BCC4B53ED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7" creationId="{C362E418-51DE-8E9F-46AE-FFD12B29F15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8" creationId="{0D8E37B3-CCBF-EF5C-D038-6EDD562692E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29" creationId="{E93DD0A8-85C4-8486-1E01-9403C899E74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0" creationId="{0C027578-F73F-FF30-ADFA-7DA0E65378A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1" creationId="{D183D62B-4F35-8889-7218-66DA20990301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2" creationId="{ABB94AEE-BCE2-C74B-595A-4DA0CD8F04B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3" creationId="{8E090C17-AA1E-B5EA-5D05-C861E29D4D09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4" creationId="{A755A2AA-C56E-8BC6-B6F2-E213B993A26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5" creationId="{ECB0A98F-098E-14CE-A6F6-37FB596DB07E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6" creationId="{CD6D9763-A929-24B7-908D-4427D4153D5A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7" creationId="{E95111AD-AC35-0C50-1447-E3C69B0B83A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8" creationId="{DE6F303C-3F95-D98A-47E8-ADA9E2A6D00F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39" creationId="{604B715C-493C-3733-6437-B2070CAB7B36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0" creationId="{ED8D5913-7FA7-59AC-DEB7-F3EF60F8A8CB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1" creationId="{EBD83CC4-8B7C-5C99-71CE-A96C5556A57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2" creationId="{365BFC3C-0F54-4E37-479C-D5A7AF449B55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3" creationId="{D981727F-E7FE-2CD4-EA5F-7486F80EDE17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4" creationId="{25309AE5-ABDA-5ACB-35F6-099D97644D94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5" creationId="{8E6FB00C-C613-5F78-6CCD-5CEDAC217F42}"/>
          </ac:spMkLst>
        </pc:spChg>
        <pc:spChg chg="add mod">
          <ac:chgData name="Ali, Syed Waqqas" userId="1b3a5f44-9498-4738-8c4e-8127257d744d" providerId="ADAL" clId="{EC383793-85F4-4460-93F7-CA245DB705D4}" dt="2024-02-07T19:30:36.112" v="4128" actId="571"/>
          <ac:spMkLst>
            <pc:docMk/>
            <pc:sldMk cId="3878809455" sldId="343"/>
            <ac:spMk id="146" creationId="{F824C089-634B-3BB5-E042-21D8F0225790}"/>
          </ac:spMkLst>
        </pc:spChg>
        <pc:spChg chg="add mod">
          <ac:chgData name="Ali, Syed Waqqas" userId="1b3a5f44-9498-4738-8c4e-8127257d744d" providerId="ADAL" clId="{EC383793-85F4-4460-93F7-CA245DB705D4}" dt="2024-02-07T19:33:15.893" v="4181" actId="1076"/>
          <ac:spMkLst>
            <pc:docMk/>
            <pc:sldMk cId="3878809455" sldId="343"/>
            <ac:spMk id="155" creationId="{C45ED5D0-7851-9C63-2B11-3CD7838CC6AC}"/>
          </ac:spMkLst>
        </pc:spChg>
        <pc:spChg chg="add mod">
          <ac:chgData name="Ali, Syed Waqqas" userId="1b3a5f44-9498-4738-8c4e-8127257d744d" providerId="ADAL" clId="{EC383793-85F4-4460-93F7-CA245DB705D4}" dt="2024-02-07T19:34:27.912" v="4205" actId="1076"/>
          <ac:spMkLst>
            <pc:docMk/>
            <pc:sldMk cId="3878809455" sldId="343"/>
            <ac:spMk id="159" creationId="{6C434B03-89AD-5C56-00A3-65FD5D9D293D}"/>
          </ac:spMkLst>
        </pc:spChg>
        <pc:spChg chg="add mod">
          <ac:chgData name="Ali, Syed Waqqas" userId="1b3a5f44-9498-4738-8c4e-8127257d744d" providerId="ADAL" clId="{EC383793-85F4-4460-93F7-CA245DB705D4}" dt="2024-02-07T19:34:31.143" v="4206" actId="1076"/>
          <ac:spMkLst>
            <pc:docMk/>
            <pc:sldMk cId="3878809455" sldId="343"/>
            <ac:spMk id="160" creationId="{D1F79947-CE88-E786-FFD8-F5F5767BA60A}"/>
          </ac:spMkLst>
        </pc:spChg>
        <pc:spChg chg="add mod">
          <ac:chgData name="Ali, Syed Waqqas" userId="1b3a5f44-9498-4738-8c4e-8127257d744d" providerId="ADAL" clId="{EC383793-85F4-4460-93F7-CA245DB705D4}" dt="2024-02-07T19:34:45.685" v="4214" actId="20577"/>
          <ac:spMkLst>
            <pc:docMk/>
            <pc:sldMk cId="3878809455" sldId="343"/>
            <ac:spMk id="165" creationId="{8C41336C-6EAC-A849-C354-0CBD0F114563}"/>
          </ac:spMkLst>
        </pc:spChg>
        <pc:spChg chg="add mod">
          <ac:chgData name="Ali, Syed Waqqas" userId="1b3a5f44-9498-4738-8c4e-8127257d744d" providerId="ADAL" clId="{EC383793-85F4-4460-93F7-CA245DB705D4}" dt="2024-02-07T19:35:04.256" v="4224" actId="1076"/>
          <ac:spMkLst>
            <pc:docMk/>
            <pc:sldMk cId="3878809455" sldId="343"/>
            <ac:spMk id="166" creationId="{B2D68E8F-1318-6CBE-557C-EF58B8274414}"/>
          </ac:spMkLst>
        </pc:spChg>
        <pc:spChg chg="add mod">
          <ac:chgData name="Ali, Syed Waqqas" userId="1b3a5f44-9498-4738-8c4e-8127257d744d" providerId="ADAL" clId="{EC383793-85F4-4460-93F7-CA245DB705D4}" dt="2024-02-07T19:35:28.893" v="4233" actId="1076"/>
          <ac:spMkLst>
            <pc:docMk/>
            <pc:sldMk cId="3878809455" sldId="343"/>
            <ac:spMk id="169" creationId="{8DE5A443-7416-A71E-E554-AD336C035270}"/>
          </ac:spMkLst>
        </pc:spChg>
        <pc:spChg chg="add mod">
          <ac:chgData name="Ali, Syed Waqqas" userId="1b3a5f44-9498-4738-8c4e-8127257d744d" providerId="ADAL" clId="{EC383793-85F4-4460-93F7-CA245DB705D4}" dt="2024-02-07T19:46:14.459" v="4446" actId="1076"/>
          <ac:spMkLst>
            <pc:docMk/>
            <pc:sldMk cId="3878809455" sldId="343"/>
            <ac:spMk id="171" creationId="{CD7C57DC-C228-D272-6B41-A51263AA8920}"/>
          </ac:spMkLst>
        </pc:spChg>
        <pc:spChg chg="add mod">
          <ac:chgData name="Ali, Syed Waqqas" userId="1b3a5f44-9498-4738-8c4e-8127257d744d" providerId="ADAL" clId="{EC383793-85F4-4460-93F7-CA245DB705D4}" dt="2024-02-07T19:37:01.701" v="4253" actId="1076"/>
          <ac:spMkLst>
            <pc:docMk/>
            <pc:sldMk cId="3878809455" sldId="343"/>
            <ac:spMk id="172" creationId="{9E2E94BC-5AD6-5FCF-AADA-DED2EB11FD51}"/>
          </ac:spMkLst>
        </pc:spChg>
        <pc:spChg chg="add mod">
          <ac:chgData name="Ali, Syed Waqqas" userId="1b3a5f44-9498-4738-8c4e-8127257d744d" providerId="ADAL" clId="{EC383793-85F4-4460-93F7-CA245DB705D4}" dt="2024-02-07T19:37:38.481" v="4272" actId="1076"/>
          <ac:spMkLst>
            <pc:docMk/>
            <pc:sldMk cId="3878809455" sldId="343"/>
            <ac:spMk id="173" creationId="{99D77B2C-B8D6-624B-F68C-309A2E89CBE6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8" creationId="{24434A30-9D42-4DDF-B3B9-F2E447A1F42B}"/>
          </ac:spMkLst>
        </pc:spChg>
        <pc:spChg chg="add mod">
          <ac:chgData name="Ali, Syed Waqqas" userId="1b3a5f44-9498-4738-8c4e-8127257d744d" providerId="ADAL" clId="{EC383793-85F4-4460-93F7-CA245DB705D4}" dt="2024-02-07T19:38:25.744" v="4287"/>
          <ac:spMkLst>
            <pc:docMk/>
            <pc:sldMk cId="3878809455" sldId="343"/>
            <ac:spMk id="179" creationId="{076B9D2D-0DE6-0594-E6B5-9E457A0E8D27}"/>
          </ac:spMkLst>
        </pc:spChg>
        <pc:spChg chg="add del mod">
          <ac:chgData name="Ali, Syed Waqqas" userId="1b3a5f44-9498-4738-8c4e-8127257d744d" providerId="ADAL" clId="{EC383793-85F4-4460-93F7-CA245DB705D4}" dt="2024-02-07T19:43:35.853" v="4386" actId="478"/>
          <ac:spMkLst>
            <pc:docMk/>
            <pc:sldMk cId="3878809455" sldId="343"/>
            <ac:spMk id="180" creationId="{37A685D5-E189-5CED-B659-C93967CB3741}"/>
          </ac:spMkLst>
        </pc:spChg>
        <pc:spChg chg="add del mod">
          <ac:chgData name="Ali, Syed Waqqas" userId="1b3a5f44-9498-4738-8c4e-8127257d744d" providerId="ADAL" clId="{EC383793-85F4-4460-93F7-CA245DB705D4}" dt="2024-02-07T19:43:35.255" v="4385" actId="478"/>
          <ac:spMkLst>
            <pc:docMk/>
            <pc:sldMk cId="3878809455" sldId="343"/>
            <ac:spMk id="181" creationId="{352CE719-A521-765A-1B1A-2268396323FD}"/>
          </ac:spMkLst>
        </pc:spChg>
        <pc:spChg chg="add del mod">
          <ac:chgData name="Ali, Syed Waqqas" userId="1b3a5f44-9498-4738-8c4e-8127257d744d" providerId="ADAL" clId="{EC383793-85F4-4460-93F7-CA245DB705D4}" dt="2024-02-07T19:43:38.633" v="4389" actId="478"/>
          <ac:spMkLst>
            <pc:docMk/>
            <pc:sldMk cId="3878809455" sldId="343"/>
            <ac:spMk id="182" creationId="{4947B93D-8CCD-BB99-387B-C67DA42D8186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4" creationId="{A4D9ABBB-24B0-A35B-9A08-31B5E59EB78A}"/>
          </ac:spMkLst>
        </pc:spChg>
        <pc:spChg chg="add mod">
          <ac:chgData name="Ali, Syed Waqqas" userId="1b3a5f44-9498-4738-8c4e-8127257d744d" providerId="ADAL" clId="{EC383793-85F4-4460-93F7-CA245DB705D4}" dt="2024-02-07T19:38:55.568" v="4296" actId="1076"/>
          <ac:spMkLst>
            <pc:docMk/>
            <pc:sldMk cId="3878809455" sldId="343"/>
            <ac:spMk id="185" creationId="{671749C5-DA2B-85B6-5A18-34EC3A1E247B}"/>
          </ac:spMkLst>
        </pc:spChg>
        <pc:spChg chg="add mod">
          <ac:chgData name="Ali, Syed Waqqas" userId="1b3a5f44-9498-4738-8c4e-8127257d744d" providerId="ADAL" clId="{EC383793-85F4-4460-93F7-CA245DB705D4}" dt="2024-02-07T19:39:04.168" v="4301" actId="14100"/>
          <ac:spMkLst>
            <pc:docMk/>
            <pc:sldMk cId="3878809455" sldId="343"/>
            <ac:spMk id="186" creationId="{F78646F1-8EF6-DE36-C2CF-5AF76E895B25}"/>
          </ac:spMkLst>
        </pc:spChg>
        <pc:spChg chg="add mod">
          <ac:chgData name="Ali, Syed Waqqas" userId="1b3a5f44-9498-4738-8c4e-8127257d744d" providerId="ADAL" clId="{EC383793-85F4-4460-93F7-CA245DB705D4}" dt="2024-02-07T19:39:50.118" v="4315" actId="1076"/>
          <ac:spMkLst>
            <pc:docMk/>
            <pc:sldMk cId="3878809455" sldId="343"/>
            <ac:spMk id="189" creationId="{CA8FCCA1-D88C-4DBB-2CDF-B33FD388A7A6}"/>
          </ac:spMkLst>
        </pc:spChg>
        <pc:spChg chg="add mod">
          <ac:chgData name="Ali, Syed Waqqas" userId="1b3a5f44-9498-4738-8c4e-8127257d744d" providerId="ADAL" clId="{EC383793-85F4-4460-93F7-CA245DB705D4}" dt="2024-02-07T19:40:07.440" v="4331" actId="20577"/>
          <ac:spMkLst>
            <pc:docMk/>
            <pc:sldMk cId="3878809455" sldId="343"/>
            <ac:spMk id="191" creationId="{C661C587-A379-DCD1-7422-1668C339E187}"/>
          </ac:spMkLst>
        </pc:spChg>
        <pc:spChg chg="add mod">
          <ac:chgData name="Ali, Syed Waqqas" userId="1b3a5f44-9498-4738-8c4e-8127257d744d" providerId="ADAL" clId="{EC383793-85F4-4460-93F7-CA245DB705D4}" dt="2024-02-07T19:41:29.211" v="4351"/>
          <ac:spMkLst>
            <pc:docMk/>
            <pc:sldMk cId="3878809455" sldId="343"/>
            <ac:spMk id="192" creationId="{A2E9911E-1A71-1C30-8B07-52827A7A815F}"/>
          </ac:spMkLst>
        </pc:spChg>
        <pc:cxnChg chg="mod">
          <ac:chgData name="Ali, Syed Waqqas" userId="1b3a5f44-9498-4738-8c4e-8127257d744d" providerId="ADAL" clId="{EC383793-85F4-4460-93F7-CA245DB705D4}" dt="2024-02-07T19:32:31.371" v="4165" actId="1076"/>
          <ac:cxnSpMkLst>
            <pc:docMk/>
            <pc:sldMk cId="3878809455" sldId="343"/>
            <ac:cxnSpMk id="13" creationId="{96087D6B-3F49-B77A-2961-E1C57A5DDD9F}"/>
          </ac:cxnSpMkLst>
        </pc:cxnChg>
        <pc:cxnChg chg="mod">
          <ac:chgData name="Ali, Syed Waqqas" userId="1b3a5f44-9498-4738-8c4e-8127257d744d" providerId="ADAL" clId="{EC383793-85F4-4460-93F7-CA245DB705D4}" dt="2024-02-07T18:26:47.181" v="1550" actId="1037"/>
          <ac:cxnSpMkLst>
            <pc:docMk/>
            <pc:sldMk cId="3878809455" sldId="343"/>
            <ac:cxnSpMk id="17" creationId="{36DBD171-0ABF-A171-3DA6-21B10C0B8A6C}"/>
          </ac:cxnSpMkLst>
        </pc:cxnChg>
        <pc:cxnChg chg="del mod">
          <ac:chgData name="Ali, Syed Waqqas" userId="1b3a5f44-9498-4738-8c4e-8127257d744d" providerId="ADAL" clId="{EC383793-85F4-4460-93F7-CA245DB705D4}" dt="2024-02-07T19:31:15.686" v="4138" actId="478"/>
          <ac:cxnSpMkLst>
            <pc:docMk/>
            <pc:sldMk cId="3878809455" sldId="343"/>
            <ac:cxnSpMk id="36" creationId="{51FE0FBB-3B34-FC39-3048-6ECE384A223F}"/>
          </ac:cxnSpMkLst>
        </pc:cxnChg>
        <pc:cxnChg chg="mod">
          <ac:chgData name="Ali, Syed Waqqas" userId="1b3a5f44-9498-4738-8c4e-8127257d744d" providerId="ADAL" clId="{EC383793-85F4-4460-93F7-CA245DB705D4}" dt="2024-02-07T19:35:51.263" v="4237" actId="14100"/>
          <ac:cxnSpMkLst>
            <pc:docMk/>
            <pc:sldMk cId="3878809455" sldId="343"/>
            <ac:cxnSpMk id="44" creationId="{9BBB45E5-1A9E-68B1-3D2A-C9AE92F72541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45" creationId="{D4694A73-434D-5228-4184-83BAF6382566}"/>
          </ac:cxnSpMkLst>
        </pc:cxnChg>
        <pc:cxnChg chg="mod">
          <ac:chgData name="Ali, Syed Waqqas" userId="1b3a5f44-9498-4738-8c4e-8127257d744d" providerId="ADAL" clId="{EC383793-85F4-4460-93F7-CA245DB705D4}" dt="2024-02-07T19:39:18.299" v="4305" actId="14100"/>
          <ac:cxnSpMkLst>
            <pc:docMk/>
            <pc:sldMk cId="3878809455" sldId="343"/>
            <ac:cxnSpMk id="50" creationId="{7B6BFEF2-8C56-B508-7325-0DE24E46208D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1" creationId="{6AAC817D-B211-09BC-1DFD-0442E222D556}"/>
          </ac:cxnSpMkLst>
        </pc:cxnChg>
        <pc:cxnChg chg="mod">
          <ac:chgData name="Ali, Syed Waqqas" userId="1b3a5f44-9498-4738-8c4e-8127257d744d" providerId="ADAL" clId="{EC383793-85F4-4460-93F7-CA245DB705D4}" dt="2024-02-07T19:34:26.032" v="4204" actId="14100"/>
          <ac:cxnSpMkLst>
            <pc:docMk/>
            <pc:sldMk cId="3878809455" sldId="343"/>
            <ac:cxnSpMk id="56" creationId="{A9FFE78C-2EF0-A8FE-8FA1-BADCC3778275}"/>
          </ac:cxnSpMkLst>
        </pc:cxnChg>
        <pc:cxnChg chg="add mod">
          <ac:chgData name="Ali, Syed Waqqas" userId="1b3a5f44-9498-4738-8c4e-8127257d744d" providerId="ADAL" clId="{EC383793-85F4-4460-93F7-CA245DB705D4}" dt="2024-02-07T18:21:13.465" v="1405" actId="1076"/>
          <ac:cxnSpMkLst>
            <pc:docMk/>
            <pc:sldMk cId="3878809455" sldId="343"/>
            <ac:cxnSpMk id="57" creationId="{4CDFA618-1467-07D1-1B66-2EA8962868EB}"/>
          </ac:cxnSpMkLst>
        </pc:cxnChg>
        <pc:cxnChg chg="mod">
          <ac:chgData name="Ali, Syed Waqqas" userId="1b3a5f44-9498-4738-8c4e-8127257d744d" providerId="ADAL" clId="{EC383793-85F4-4460-93F7-CA245DB705D4}" dt="2024-02-07T19:37:53.992" v="4276" actId="14100"/>
          <ac:cxnSpMkLst>
            <pc:docMk/>
            <pc:sldMk cId="3878809455" sldId="343"/>
            <ac:cxnSpMk id="64" creationId="{5CDA9D7F-88CF-A5CB-5A1A-339390895209}"/>
          </ac:cxnSpMkLst>
        </pc:cxnChg>
        <pc:cxnChg chg="del mod">
          <ac:chgData name="Ali, Syed Waqqas" userId="1b3a5f44-9498-4738-8c4e-8127257d744d" providerId="ADAL" clId="{EC383793-85F4-4460-93F7-CA245DB705D4}" dt="2024-02-07T19:43:37.190" v="4388" actId="478"/>
          <ac:cxnSpMkLst>
            <pc:docMk/>
            <pc:sldMk cId="3878809455" sldId="343"/>
            <ac:cxnSpMk id="69" creationId="{818964FC-2D86-315D-DA29-AD6257AA2BC2}"/>
          </ac:cxnSpMkLst>
        </pc:cxnChg>
        <pc:cxnChg chg="add mod">
          <ac:chgData name="Ali, Syed Waqqas" userId="1b3a5f44-9498-4738-8c4e-8127257d744d" providerId="ADAL" clId="{EC383793-85F4-4460-93F7-CA245DB705D4}" dt="2024-02-07T19:30:44.935" v="4129" actId="14100"/>
          <ac:cxnSpMkLst>
            <pc:docMk/>
            <pc:sldMk cId="3878809455" sldId="343"/>
            <ac:cxnSpMk id="72" creationId="{13A3F67C-564F-098C-A740-243C6EC9E0FB}"/>
          </ac:cxnSpMkLst>
        </pc:cxnChg>
        <pc:cxnChg chg="mod">
          <ac:chgData name="Ali, Syed Waqqas" userId="1b3a5f44-9498-4738-8c4e-8127257d744d" providerId="ADAL" clId="{EC383793-85F4-4460-93F7-CA245DB705D4}" dt="2024-02-07T19:38:46.264" v="4293" actId="14100"/>
          <ac:cxnSpMkLst>
            <pc:docMk/>
            <pc:sldMk cId="3878809455" sldId="343"/>
            <ac:cxnSpMk id="75" creationId="{1522EA76-E537-734C-3205-2F28CFB02FB1}"/>
          </ac:cxnSpMkLst>
        </pc:cxnChg>
        <pc:cxnChg chg="add mod">
          <ac:chgData name="Ali, Syed Waqqas" userId="1b3a5f44-9498-4738-8c4e-8127257d744d" providerId="ADAL" clId="{EC383793-85F4-4460-93F7-CA245DB705D4}" dt="2024-02-07T19:31:58.175" v="4152" actId="1076"/>
          <ac:cxnSpMkLst>
            <pc:docMk/>
            <pc:sldMk cId="3878809455" sldId="343"/>
            <ac:cxnSpMk id="76" creationId="{7A72F68A-FE72-C81B-666D-C67E8955C252}"/>
          </ac:cxnSpMkLst>
        </pc:cxnChg>
        <pc:cxnChg chg="add mod">
          <ac:chgData name="Ali, Syed Waqqas" userId="1b3a5f44-9498-4738-8c4e-8127257d744d" providerId="ADAL" clId="{EC383793-85F4-4460-93F7-CA245DB705D4}" dt="2024-02-07T19:32:13.717" v="4159" actId="1076"/>
          <ac:cxnSpMkLst>
            <pc:docMk/>
            <pc:sldMk cId="3878809455" sldId="343"/>
            <ac:cxnSpMk id="80" creationId="{E973E1CF-5426-3A35-8ABB-E41DC675BD35}"/>
          </ac:cxnSpMkLst>
        </pc:cxnChg>
        <pc:cxnChg chg="add del mod">
          <ac:chgData name="Ali, Syed Waqqas" userId="1b3a5f44-9498-4738-8c4e-8127257d744d" providerId="ADAL" clId="{EC383793-85F4-4460-93F7-CA245DB705D4}" dt="2024-02-07T18:23:23.651" v="1441" actId="478"/>
          <ac:cxnSpMkLst>
            <pc:docMk/>
            <pc:sldMk cId="3878809455" sldId="343"/>
            <ac:cxnSpMk id="103" creationId="{5EECA37D-5189-6CEB-2FC4-EDA25CEB171E}"/>
          </ac:cxnSpMkLst>
        </pc:cxnChg>
        <pc:cxnChg chg="add mod">
          <ac:chgData name="Ali, Syed Waqqas" userId="1b3a5f44-9498-4738-8c4e-8127257d744d" providerId="ADAL" clId="{EC383793-85F4-4460-93F7-CA245DB705D4}" dt="2024-02-07T19:33:18.074" v="4182" actId="14100"/>
          <ac:cxnSpMkLst>
            <pc:docMk/>
            <pc:sldMk cId="3878809455" sldId="343"/>
            <ac:cxnSpMk id="156" creationId="{D94179BD-2779-33D5-15AB-8F1E4E2A6B70}"/>
          </ac:cxnSpMkLst>
        </pc:cxnChg>
        <pc:cxnChg chg="add mod">
          <ac:chgData name="Ali, Syed Waqqas" userId="1b3a5f44-9498-4738-8c4e-8127257d744d" providerId="ADAL" clId="{EC383793-85F4-4460-93F7-CA245DB705D4}" dt="2024-02-07T19:34:39.732" v="4210" actId="14100"/>
          <ac:cxnSpMkLst>
            <pc:docMk/>
            <pc:sldMk cId="3878809455" sldId="343"/>
            <ac:cxnSpMk id="162" creationId="{21783303-FC18-7F31-23CC-F0A852592401}"/>
          </ac:cxnSpMkLst>
        </pc:cxnChg>
        <pc:cxnChg chg="add mod">
          <ac:chgData name="Ali, Syed Waqqas" userId="1b3a5f44-9498-4738-8c4e-8127257d744d" providerId="ADAL" clId="{EC383793-85F4-4460-93F7-CA245DB705D4}" dt="2024-02-07T19:35:16.811" v="4227" actId="14100"/>
          <ac:cxnSpMkLst>
            <pc:docMk/>
            <pc:sldMk cId="3878809455" sldId="343"/>
            <ac:cxnSpMk id="167" creationId="{6EB07BC8-47AD-693C-95BB-6DCB3550F11E}"/>
          </ac:cxnSpMkLst>
        </pc:cxnChg>
        <pc:cxnChg chg="add mod">
          <ac:chgData name="Ali, Syed Waqqas" userId="1b3a5f44-9498-4738-8c4e-8127257d744d" providerId="ADAL" clId="{EC383793-85F4-4460-93F7-CA245DB705D4}" dt="2024-02-07T19:37:25.833" v="4268" actId="14100"/>
          <ac:cxnSpMkLst>
            <pc:docMk/>
            <pc:sldMk cId="3878809455" sldId="343"/>
            <ac:cxnSpMk id="174" creationId="{2914AB78-CE1B-0717-16A3-62BC9AB6E00E}"/>
          </ac:cxnSpMkLst>
        </pc:cxnChg>
        <pc:cxnChg chg="add mod">
          <ac:chgData name="Ali, Syed Waqqas" userId="1b3a5f44-9498-4738-8c4e-8127257d744d" providerId="ADAL" clId="{EC383793-85F4-4460-93F7-CA245DB705D4}" dt="2024-02-07T19:39:48.500" v="4314" actId="14100"/>
          <ac:cxnSpMkLst>
            <pc:docMk/>
            <pc:sldMk cId="3878809455" sldId="343"/>
            <ac:cxnSpMk id="188" creationId="{31E42B97-82F6-BD98-8743-EF659231D402}"/>
          </ac:cxnSpMkLst>
        </pc:cxnChg>
      </pc:sldChg>
      <pc:sldChg chg="addSp modSp add del mod">
        <pc:chgData name="Ali, Syed Waqqas" userId="1b3a5f44-9498-4738-8c4e-8127257d744d" providerId="ADAL" clId="{EC383793-85F4-4460-93F7-CA245DB705D4}" dt="2024-02-07T19:44:34.808" v="4390" actId="47"/>
        <pc:sldMkLst>
          <pc:docMk/>
          <pc:sldMk cId="2167769725" sldId="344"/>
        </pc:sldMkLst>
        <pc:spChg chg="add mod">
          <ac:chgData name="Ali, Syed Waqqas" userId="1b3a5f44-9498-4738-8c4e-8127257d744d" providerId="ADAL" clId="{EC383793-85F4-4460-93F7-CA245DB705D4}" dt="2024-02-07T18:27:43.459" v="1597" actId="207"/>
          <ac:spMkLst>
            <pc:docMk/>
            <pc:sldMk cId="2167769725" sldId="344"/>
            <ac:spMk id="2" creationId="{D0529983-5388-B4B9-B1E7-CC4D8BA9BBD0}"/>
          </ac:spMkLst>
        </pc:spChg>
        <pc:spChg chg="add mod">
          <ac:chgData name="Ali, Syed Waqqas" userId="1b3a5f44-9498-4738-8c4e-8127257d744d" providerId="ADAL" clId="{EC383793-85F4-4460-93F7-CA245DB705D4}" dt="2024-02-07T18:27:50.505" v="1599" actId="1076"/>
          <ac:spMkLst>
            <pc:docMk/>
            <pc:sldMk cId="2167769725" sldId="344"/>
            <ac:spMk id="3" creationId="{78026962-D1CB-6016-46D6-535AB1EE066F}"/>
          </ac:spMkLst>
        </pc:spChg>
        <pc:spChg chg="add mod">
          <ac:chgData name="Ali, Syed Waqqas" userId="1b3a5f44-9498-4738-8c4e-8127257d744d" providerId="ADAL" clId="{EC383793-85F4-4460-93F7-CA245DB705D4}" dt="2024-02-07T18:28:02.911" v="1602" actId="207"/>
          <ac:spMkLst>
            <pc:docMk/>
            <pc:sldMk cId="2167769725" sldId="344"/>
            <ac:spMk id="10" creationId="{1EA4E36A-3F61-7292-E071-11F507D725B7}"/>
          </ac:spMkLst>
        </pc:spChg>
        <pc:spChg chg="add mod">
          <ac:chgData name="Ali, Syed Waqqas" userId="1b3a5f44-9498-4738-8c4e-8127257d744d" providerId="ADAL" clId="{EC383793-85F4-4460-93F7-CA245DB705D4}" dt="2024-02-07T18:28:08.820" v="1605" actId="14100"/>
          <ac:spMkLst>
            <pc:docMk/>
            <pc:sldMk cId="2167769725" sldId="344"/>
            <ac:spMk id="11" creationId="{1C2F0755-4323-9794-0252-9AEC9A1A6943}"/>
          </ac:spMkLst>
        </pc:spChg>
        <pc:spChg chg="add mod">
          <ac:chgData name="Ali, Syed Waqqas" userId="1b3a5f44-9498-4738-8c4e-8127257d744d" providerId="ADAL" clId="{EC383793-85F4-4460-93F7-CA245DB705D4}" dt="2024-02-07T18:28:15.346" v="1608" actId="14100"/>
          <ac:spMkLst>
            <pc:docMk/>
            <pc:sldMk cId="2167769725" sldId="344"/>
            <ac:spMk id="12" creationId="{83B4C793-895E-BC90-0EF5-4665F65E2143}"/>
          </ac:spMkLst>
        </pc:spChg>
        <pc:spChg chg="add mod">
          <ac:chgData name="Ali, Syed Waqqas" userId="1b3a5f44-9498-4738-8c4e-8127257d744d" providerId="ADAL" clId="{EC383793-85F4-4460-93F7-CA245DB705D4}" dt="2024-02-07T18:28:28.662" v="1612" actId="207"/>
          <ac:spMkLst>
            <pc:docMk/>
            <pc:sldMk cId="2167769725" sldId="344"/>
            <ac:spMk id="15" creationId="{6611BDAB-2BED-4C60-DA96-2DFF6EC2BC9E}"/>
          </ac:spMkLst>
        </pc:spChg>
        <pc:spChg chg="add mod">
          <ac:chgData name="Ali, Syed Waqqas" userId="1b3a5f44-9498-4738-8c4e-8127257d744d" providerId="ADAL" clId="{EC383793-85F4-4460-93F7-CA245DB705D4}" dt="2024-02-07T18:28:33.123" v="1614" actId="1076"/>
          <ac:spMkLst>
            <pc:docMk/>
            <pc:sldMk cId="2167769725" sldId="344"/>
            <ac:spMk id="16" creationId="{89440447-0D07-BF46-32CC-C90CDC6742D7}"/>
          </ac:spMkLst>
        </pc:spChg>
        <pc:spChg chg="add mod">
          <ac:chgData name="Ali, Syed Waqqas" userId="1b3a5f44-9498-4738-8c4e-8127257d744d" providerId="ADAL" clId="{EC383793-85F4-4460-93F7-CA245DB705D4}" dt="2024-02-07T18:28:58.789" v="1621" actId="207"/>
          <ac:spMkLst>
            <pc:docMk/>
            <pc:sldMk cId="2167769725" sldId="344"/>
            <ac:spMk id="18" creationId="{092F4EBE-CF26-B979-3D16-784438269C75}"/>
          </ac:spMkLst>
        </pc:spChg>
        <pc:spChg chg="add mod">
          <ac:chgData name="Ali, Syed Waqqas" userId="1b3a5f44-9498-4738-8c4e-8127257d744d" providerId="ADAL" clId="{EC383793-85F4-4460-93F7-CA245DB705D4}" dt="2024-02-07T18:29:04.862" v="1623" actId="1076"/>
          <ac:spMkLst>
            <pc:docMk/>
            <pc:sldMk cId="2167769725" sldId="344"/>
            <ac:spMk id="19" creationId="{9B5E9E8C-4E15-3422-27E6-9942E380D3FE}"/>
          </ac:spMkLst>
        </pc:spChg>
        <pc:spChg chg="mod">
          <ac:chgData name="Ali, Syed Waqqas" userId="1b3a5f44-9498-4738-8c4e-8127257d744d" providerId="ADAL" clId="{EC383793-85F4-4460-93F7-CA245DB705D4}" dt="2024-02-07T18:28:38.108" v="1615" actId="1076"/>
          <ac:spMkLst>
            <pc:docMk/>
            <pc:sldMk cId="2167769725" sldId="344"/>
            <ac:spMk id="77" creationId="{E51358B0-58C4-B0B6-81F9-2CC15AD8B130}"/>
          </ac:spMkLst>
        </pc:spChg>
      </pc:sldChg>
      <pc:sldChg chg="modSp add mod">
        <pc:chgData name="Ali, Syed Waqqas" userId="1b3a5f44-9498-4738-8c4e-8127257d744d" providerId="ADAL" clId="{EC383793-85F4-4460-93F7-CA245DB705D4}" dt="2024-02-07T19:56:43.088" v="4629" actId="20577"/>
        <pc:sldMkLst>
          <pc:docMk/>
          <pc:sldMk cId="255820758" sldId="345"/>
        </pc:sldMkLst>
        <pc:spChg chg="mod">
          <ac:chgData name="Ali, Syed Waqqas" userId="1b3a5f44-9498-4738-8c4e-8127257d744d" providerId="ADAL" clId="{EC383793-85F4-4460-93F7-CA245DB705D4}" dt="2024-02-07T18:32:04.632" v="1846" actId="20577"/>
          <ac:spMkLst>
            <pc:docMk/>
            <pc:sldMk cId="255820758" sldId="345"/>
            <ac:spMk id="2" creationId="{639DFE1E-D498-9542-F5A0-ACAE89B66896}"/>
          </ac:spMkLst>
        </pc:spChg>
        <pc:spChg chg="mod">
          <ac:chgData name="Ali, Syed Waqqas" userId="1b3a5f44-9498-4738-8c4e-8127257d744d" providerId="ADAL" clId="{EC383793-85F4-4460-93F7-CA245DB705D4}" dt="2024-02-07T19:56:43.088" v="4629" actId="20577"/>
          <ac:spMkLst>
            <pc:docMk/>
            <pc:sldMk cId="255820758" sldId="345"/>
            <ac:spMk id="3" creationId="{C90AE473-6884-4FC1-697E-2A6496CEF9D8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4:34:11.187" v="20782" actId="20577"/>
        <pc:sldMkLst>
          <pc:docMk/>
          <pc:sldMk cId="2322985347" sldId="346"/>
        </pc:sldMkLst>
        <pc:spChg chg="mod">
          <ac:chgData name="Ali, Syed Waqqas" userId="1b3a5f44-9498-4738-8c4e-8127257d744d" providerId="ADAL" clId="{EC383793-85F4-4460-93F7-CA245DB705D4}" dt="2024-02-07T18:32:12.131" v="1858" actId="20577"/>
          <ac:spMkLst>
            <pc:docMk/>
            <pc:sldMk cId="2322985347" sldId="346"/>
            <ac:spMk id="2" creationId="{36EE94DB-3502-2760-C942-9DB668EC4BCB}"/>
          </ac:spMkLst>
        </pc:spChg>
        <pc:spChg chg="mod">
          <ac:chgData name="Ali, Syed Waqqas" userId="1b3a5f44-9498-4738-8c4e-8127257d744d" providerId="ADAL" clId="{EC383793-85F4-4460-93F7-CA245DB705D4}" dt="2024-02-08T14:34:11.187" v="20782" actId="20577"/>
          <ac:spMkLst>
            <pc:docMk/>
            <pc:sldMk cId="2322985347" sldId="346"/>
            <ac:spMk id="3" creationId="{91747B36-9F72-DE7F-234C-D265597C9EF0}"/>
          </ac:spMkLst>
        </pc:spChg>
        <pc:spChg chg="add mod">
          <ac:chgData name="Ali, Syed Waqqas" userId="1b3a5f44-9498-4738-8c4e-8127257d744d" providerId="ADAL" clId="{EC383793-85F4-4460-93F7-CA245DB705D4}" dt="2024-02-07T18:40:56.498" v="2154" actId="1076"/>
          <ac:spMkLst>
            <pc:docMk/>
            <pc:sldMk cId="2322985347" sldId="346"/>
            <ac:spMk id="9" creationId="{118C580A-43D0-04AA-66D8-0A7DD3489647}"/>
          </ac:spMkLst>
        </pc:spChg>
      </pc:sldChg>
      <pc:sldChg chg="modSp add mod">
        <pc:chgData name="Ali, Syed Waqqas" userId="1b3a5f44-9498-4738-8c4e-8127257d744d" providerId="ADAL" clId="{EC383793-85F4-4460-93F7-CA245DB705D4}" dt="2024-02-07T18:42:17.680" v="2184" actId="20577"/>
        <pc:sldMkLst>
          <pc:docMk/>
          <pc:sldMk cId="2860889984" sldId="347"/>
        </pc:sldMkLst>
        <pc:spChg chg="mod">
          <ac:chgData name="Ali, Syed Waqqas" userId="1b3a5f44-9498-4738-8c4e-8127257d744d" providerId="ADAL" clId="{EC383793-85F4-4460-93F7-CA245DB705D4}" dt="2024-02-07T18:42:17.680" v="2184" actId="20577"/>
          <ac:spMkLst>
            <pc:docMk/>
            <pc:sldMk cId="2860889984" sldId="347"/>
            <ac:spMk id="2" creationId="{F3E9A5BE-2471-D35D-B913-92A1D30592BD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3:32.697" v="4707" actId="1076"/>
        <pc:sldMkLst>
          <pc:docMk/>
          <pc:sldMk cId="352639048" sldId="348"/>
        </pc:sldMkLst>
        <pc:spChg chg="mod">
          <ac:chgData name="Ali, Syed Waqqas" userId="1b3a5f44-9498-4738-8c4e-8127257d744d" providerId="ADAL" clId="{EC383793-85F4-4460-93F7-CA245DB705D4}" dt="2024-02-07T18:42:47.118" v="2204" actId="20577"/>
          <ac:spMkLst>
            <pc:docMk/>
            <pc:sldMk cId="352639048" sldId="348"/>
            <ac:spMk id="2" creationId="{20BF0CE5-C02E-1089-65FC-33B1AE1B96C9}"/>
          </ac:spMkLst>
        </pc:spChg>
        <pc:spChg chg="mod">
          <ac:chgData name="Ali, Syed Waqqas" userId="1b3a5f44-9498-4738-8c4e-8127257d744d" providerId="ADAL" clId="{EC383793-85F4-4460-93F7-CA245DB705D4}" dt="2024-02-07T19:51:00.051" v="4545" actId="20577"/>
          <ac:spMkLst>
            <pc:docMk/>
            <pc:sldMk cId="352639048" sldId="348"/>
            <ac:spMk id="3" creationId="{645217AF-8867-F641-2E06-B1854A38DEF1}"/>
          </ac:spMkLst>
        </pc:spChg>
        <pc:spChg chg="del">
          <ac:chgData name="Ali, Syed Waqqas" userId="1b3a5f44-9498-4738-8c4e-8127257d744d" providerId="ADAL" clId="{EC383793-85F4-4460-93F7-CA245DB705D4}" dt="2024-02-07T18:42:50.607" v="2205" actId="478"/>
          <ac:spMkLst>
            <pc:docMk/>
            <pc:sldMk cId="352639048" sldId="348"/>
            <ac:spMk id="9" creationId="{F8F0A26A-2617-0D9B-D939-E73131F2D95D}"/>
          </ac:spMkLst>
        </pc:spChg>
        <pc:spChg chg="add mod">
          <ac:chgData name="Ali, Syed Waqqas" userId="1b3a5f44-9498-4738-8c4e-8127257d744d" providerId="ADAL" clId="{EC383793-85F4-4460-93F7-CA245DB705D4}" dt="2024-02-07T18:43:00.318" v="2237" actId="207"/>
          <ac:spMkLst>
            <pc:docMk/>
            <pc:sldMk cId="352639048" sldId="348"/>
            <ac:spMk id="10" creationId="{B8EE791A-C392-469B-94EE-32E88AC1244F}"/>
          </ac:spMkLst>
        </pc:spChg>
        <pc:spChg chg="add mod">
          <ac:chgData name="Ali, Syed Waqqas" userId="1b3a5f44-9498-4738-8c4e-8127257d744d" providerId="ADAL" clId="{EC383793-85F4-4460-93F7-CA245DB705D4}" dt="2024-02-07T18:43:05.218" v="2240" actId="14100"/>
          <ac:spMkLst>
            <pc:docMk/>
            <pc:sldMk cId="352639048" sldId="348"/>
            <ac:spMk id="11" creationId="{B9A8CF37-A511-36F9-D405-6290989F3859}"/>
          </ac:spMkLst>
        </pc:spChg>
        <pc:spChg chg="add mod">
          <ac:chgData name="Ali, Syed Waqqas" userId="1b3a5f44-9498-4738-8c4e-8127257d744d" providerId="ADAL" clId="{EC383793-85F4-4460-93F7-CA245DB705D4}" dt="2024-02-07T20:03:32.697" v="4707" actId="1076"/>
          <ac:spMkLst>
            <pc:docMk/>
            <pc:sldMk cId="352639048" sldId="348"/>
            <ac:spMk id="12" creationId="{462DAB5F-986D-1728-57BB-F452B064772A}"/>
          </ac:spMkLst>
        </pc:spChg>
        <pc:spChg chg="add mod">
          <ac:chgData name="Ali, Syed Waqqas" userId="1b3a5f44-9498-4738-8c4e-8127257d744d" providerId="ADAL" clId="{EC383793-85F4-4460-93F7-CA245DB705D4}" dt="2024-02-07T18:43:24.037" v="2258" actId="14100"/>
          <ac:spMkLst>
            <pc:docMk/>
            <pc:sldMk cId="352639048" sldId="348"/>
            <ac:spMk id="13" creationId="{6F506E30-A816-F1A0-09E9-8B9ACE677D20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0:04:35.597" v="4713" actId="20577"/>
        <pc:sldMkLst>
          <pc:docMk/>
          <pc:sldMk cId="3438124713" sldId="349"/>
        </pc:sldMkLst>
        <pc:spChg chg="mod">
          <ac:chgData name="Ali, Syed Waqqas" userId="1b3a5f44-9498-4738-8c4e-8127257d744d" providerId="ADAL" clId="{EC383793-85F4-4460-93F7-CA245DB705D4}" dt="2024-02-07T20:04:35.597" v="4713" actId="20577"/>
          <ac:spMkLst>
            <pc:docMk/>
            <pc:sldMk cId="3438124713" sldId="349"/>
            <ac:spMk id="2" creationId="{889C8B68-4263-1EF9-23E9-DCA492E33A2F}"/>
          </ac:spMkLst>
        </pc:spChg>
        <pc:spChg chg="mod">
          <ac:chgData name="Ali, Syed Waqqas" userId="1b3a5f44-9498-4738-8c4e-8127257d744d" providerId="ADAL" clId="{EC383793-85F4-4460-93F7-CA245DB705D4}" dt="2024-02-07T18:46:09.396" v="2478"/>
          <ac:spMkLst>
            <pc:docMk/>
            <pc:sldMk cId="3438124713" sldId="349"/>
            <ac:spMk id="3" creationId="{A5278B9E-5C2C-E2AB-C1FD-2EA6B90F89CD}"/>
          </ac:spMkLst>
        </pc:spChg>
        <pc:spChg chg="add mod">
          <ac:chgData name="Ali, Syed Waqqas" userId="1b3a5f44-9498-4738-8c4e-8127257d744d" providerId="ADAL" clId="{EC383793-85F4-4460-93F7-CA245DB705D4}" dt="2024-02-07T18:43:46.644" v="2269" actId="1076"/>
          <ac:spMkLst>
            <pc:docMk/>
            <pc:sldMk cId="3438124713" sldId="349"/>
            <ac:spMk id="9" creationId="{953DBE04-DB38-0940-C29A-23B245E17DCC}"/>
          </ac:spMkLst>
        </pc:spChg>
        <pc:spChg chg="mod">
          <ac:chgData name="Ali, Syed Waqqas" userId="1b3a5f44-9498-4738-8c4e-8127257d744d" providerId="ADAL" clId="{EC383793-85F4-4460-93F7-CA245DB705D4}" dt="2024-02-07T18:43:32.187" v="2261" actId="14100"/>
          <ac:spMkLst>
            <pc:docMk/>
            <pc:sldMk cId="3438124713" sldId="349"/>
            <ac:spMk id="10" creationId="{AEDDCFC4-581E-D919-8535-E6765675986E}"/>
          </ac:spMkLst>
        </pc:spChg>
        <pc:spChg chg="mod">
          <ac:chgData name="Ali, Syed Waqqas" userId="1b3a5f44-9498-4738-8c4e-8127257d744d" providerId="ADAL" clId="{EC383793-85F4-4460-93F7-CA245DB705D4}" dt="2024-02-07T18:43:40.665" v="2266" actId="1076"/>
          <ac:spMkLst>
            <pc:docMk/>
            <pc:sldMk cId="3438124713" sldId="349"/>
            <ac:spMk id="11" creationId="{FD213A99-EA48-3B71-3CEB-85AB2E972392}"/>
          </ac:spMkLst>
        </pc:spChg>
        <pc:spChg chg="del">
          <ac:chgData name="Ali, Syed Waqqas" userId="1b3a5f44-9498-4738-8c4e-8127257d744d" providerId="ADAL" clId="{EC383793-85F4-4460-93F7-CA245DB705D4}" dt="2024-02-07T18:43:42.048" v="2267" actId="478"/>
          <ac:spMkLst>
            <pc:docMk/>
            <pc:sldMk cId="3438124713" sldId="349"/>
            <ac:spMk id="12" creationId="{8E34869B-DD3D-7AC6-8B1C-9CC3DBB8F21E}"/>
          </ac:spMkLst>
        </pc:spChg>
        <pc:spChg chg="del mod">
          <ac:chgData name="Ali, Syed Waqqas" userId="1b3a5f44-9498-4738-8c4e-8127257d744d" providerId="ADAL" clId="{EC383793-85F4-4460-93F7-CA245DB705D4}" dt="2024-02-07T18:44:27.017" v="2396" actId="478"/>
          <ac:spMkLst>
            <pc:docMk/>
            <pc:sldMk cId="3438124713" sldId="349"/>
            <ac:spMk id="13" creationId="{6A25AF15-2A8C-2484-13E1-C2EE82F2E8AC}"/>
          </ac:spMkLst>
        </pc:spChg>
        <pc:spChg chg="add mod">
          <ac:chgData name="Ali, Syed Waqqas" userId="1b3a5f44-9498-4738-8c4e-8127257d744d" providerId="ADAL" clId="{EC383793-85F4-4460-93F7-CA245DB705D4}" dt="2024-02-07T18:43:52.507" v="2271" actId="1076"/>
          <ac:spMkLst>
            <pc:docMk/>
            <pc:sldMk cId="3438124713" sldId="349"/>
            <ac:spMk id="14" creationId="{4D52C8E7-FAFD-6171-BF1C-487132129BCA}"/>
          </ac:spMkLst>
        </pc:spChg>
      </pc:sldChg>
      <pc:sldChg chg="modSp add mod">
        <pc:chgData name="Ali, Syed Waqqas" userId="1b3a5f44-9498-4738-8c4e-8127257d744d" providerId="ADAL" clId="{EC383793-85F4-4460-93F7-CA245DB705D4}" dt="2024-02-08T14:34:54.454" v="20788"/>
        <pc:sldMkLst>
          <pc:docMk/>
          <pc:sldMk cId="3834192790" sldId="350"/>
        </pc:sldMkLst>
        <pc:spChg chg="mod">
          <ac:chgData name="Ali, Syed Waqqas" userId="1b3a5f44-9498-4738-8c4e-8127257d744d" providerId="ADAL" clId="{EC383793-85F4-4460-93F7-CA245DB705D4}" dt="2024-02-07T20:04:38.946" v="4717" actId="20577"/>
          <ac:spMkLst>
            <pc:docMk/>
            <pc:sldMk cId="3834192790" sldId="350"/>
            <ac:spMk id="2" creationId="{C38A9E65-79F6-FCCB-F6E0-C7D7E0BEAE01}"/>
          </ac:spMkLst>
        </pc:spChg>
        <pc:spChg chg="mod">
          <ac:chgData name="Ali, Syed Waqqas" userId="1b3a5f44-9498-4738-8c4e-8127257d744d" providerId="ADAL" clId="{EC383793-85F4-4460-93F7-CA245DB705D4}" dt="2024-02-08T14:34:54.454" v="20788"/>
          <ac:spMkLst>
            <pc:docMk/>
            <pc:sldMk cId="3834192790" sldId="350"/>
            <ac:spMk id="3" creationId="{1D63E9BC-B19A-1848-5F8B-2D475CF4A58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30.344" v="20815" actId="207"/>
        <pc:sldMkLst>
          <pc:docMk/>
          <pc:sldMk cId="1611091512" sldId="351"/>
        </pc:sldMkLst>
        <pc:spChg chg="mod">
          <ac:chgData name="Ali, Syed Waqqas" userId="1b3a5f44-9498-4738-8c4e-8127257d744d" providerId="ADAL" clId="{EC383793-85F4-4460-93F7-CA245DB705D4}" dt="2024-02-07T20:04:42.138" v="4721" actId="20577"/>
          <ac:spMkLst>
            <pc:docMk/>
            <pc:sldMk cId="1611091512" sldId="351"/>
            <ac:spMk id="2" creationId="{10125D29-8BCA-72C8-2CBA-D5E45BE136F3}"/>
          </ac:spMkLst>
        </pc:spChg>
        <pc:spChg chg="mod">
          <ac:chgData name="Ali, Syed Waqqas" userId="1b3a5f44-9498-4738-8c4e-8127257d744d" providerId="ADAL" clId="{EC383793-85F4-4460-93F7-CA245DB705D4}" dt="2024-02-08T14:35:30.344" v="20815" actId="207"/>
          <ac:spMkLst>
            <pc:docMk/>
            <pc:sldMk cId="1611091512" sldId="351"/>
            <ac:spMk id="3" creationId="{E155408C-C947-9FCF-5E21-CC8866087C1C}"/>
          </ac:spMkLst>
        </pc:spChg>
        <pc:spChg chg="add mod">
          <ac:chgData name="Ali, Syed Waqqas" userId="1b3a5f44-9498-4738-8c4e-8127257d744d" providerId="ADAL" clId="{EC383793-85F4-4460-93F7-CA245DB705D4}" dt="2024-02-07T19:51:28.970" v="4551" actId="1076"/>
          <ac:spMkLst>
            <pc:docMk/>
            <pc:sldMk cId="1611091512" sldId="351"/>
            <ac:spMk id="9" creationId="{3ADCAC65-7FAD-23C8-3465-25DE035C281F}"/>
          </ac:spMkLst>
        </pc:spChg>
        <pc:spChg chg="mod">
          <ac:chgData name="Ali, Syed Waqqas" userId="1b3a5f44-9498-4738-8c4e-8127257d744d" providerId="ADAL" clId="{EC383793-85F4-4460-93F7-CA245DB705D4}" dt="2024-02-07T19:51:27.074" v="4550" actId="1076"/>
          <ac:spMkLst>
            <pc:docMk/>
            <pc:sldMk cId="1611091512" sldId="351"/>
            <ac:spMk id="10" creationId="{D5911B25-10F7-9E2C-5033-77168E461F06}"/>
          </ac:spMkLst>
        </pc:spChg>
        <pc:spChg chg="mod">
          <ac:chgData name="Ali, Syed Waqqas" userId="1b3a5f44-9498-4738-8c4e-8127257d744d" providerId="ADAL" clId="{EC383793-85F4-4460-93F7-CA245DB705D4}" dt="2024-02-07T19:51:22.894" v="4549" actId="1076"/>
          <ac:spMkLst>
            <pc:docMk/>
            <pc:sldMk cId="1611091512" sldId="351"/>
            <ac:spMk id="11" creationId="{FCFF5C3E-5ECC-4D13-1722-75D2B4B2BAEF}"/>
          </ac:spMkLst>
        </pc:spChg>
        <pc:spChg chg="del">
          <ac:chgData name="Ali, Syed Waqqas" userId="1b3a5f44-9498-4738-8c4e-8127257d744d" providerId="ADAL" clId="{EC383793-85F4-4460-93F7-CA245DB705D4}" dt="2024-02-07T18:47:17.967" v="2505" actId="478"/>
          <ac:spMkLst>
            <pc:docMk/>
            <pc:sldMk cId="1611091512" sldId="351"/>
            <ac:spMk id="12" creationId="{2FD8F168-5EE9-AE2D-4C4C-42D8222EBB59}"/>
          </ac:spMkLst>
        </pc:spChg>
        <pc:spChg chg="del">
          <ac:chgData name="Ali, Syed Waqqas" userId="1b3a5f44-9498-4738-8c4e-8127257d744d" providerId="ADAL" clId="{EC383793-85F4-4460-93F7-CA245DB705D4}" dt="2024-02-07T18:47:39.110" v="2550" actId="478"/>
          <ac:spMkLst>
            <pc:docMk/>
            <pc:sldMk cId="1611091512" sldId="351"/>
            <ac:spMk id="13" creationId="{AC33FEA5-67C8-55DA-956A-C2E622D372BF}"/>
          </ac:spMkLst>
        </pc:spChg>
        <pc:spChg chg="add mod">
          <ac:chgData name="Ali, Syed Waqqas" userId="1b3a5f44-9498-4738-8c4e-8127257d744d" providerId="ADAL" clId="{EC383793-85F4-4460-93F7-CA245DB705D4}" dt="2024-02-07T19:51:31.327" v="4552" actId="1076"/>
          <ac:spMkLst>
            <pc:docMk/>
            <pc:sldMk cId="1611091512" sldId="351"/>
            <ac:spMk id="14" creationId="{A315F246-6549-0B9B-5F4E-E76F2E1A1249}"/>
          </ac:spMkLst>
        </pc:spChg>
        <pc:spChg chg="add mod">
          <ac:chgData name="Ali, Syed Waqqas" userId="1b3a5f44-9498-4738-8c4e-8127257d744d" providerId="ADAL" clId="{EC383793-85F4-4460-93F7-CA245DB705D4}" dt="2024-02-07T19:58:14.144" v="4631" actId="14100"/>
          <ac:spMkLst>
            <pc:docMk/>
            <pc:sldMk cId="1611091512" sldId="351"/>
            <ac:spMk id="15" creationId="{FB9B5E64-701A-78A5-1898-6A044BCB1553}"/>
          </ac:spMkLst>
        </pc:spChg>
        <pc:spChg chg="add del mod">
          <ac:chgData name="Ali, Syed Waqqas" userId="1b3a5f44-9498-4738-8c4e-8127257d744d" providerId="ADAL" clId="{EC383793-85F4-4460-93F7-CA245DB705D4}" dt="2024-02-08T14:35:13.398" v="20789" actId="21"/>
          <ac:spMkLst>
            <pc:docMk/>
            <pc:sldMk cId="1611091512" sldId="351"/>
            <ac:spMk id="16" creationId="{451A4850-D93A-AA55-8A9B-B761FD54D5BB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4:35:17.626" v="20790"/>
        <pc:sldMkLst>
          <pc:docMk/>
          <pc:sldMk cId="4059259037" sldId="352"/>
        </pc:sldMkLst>
        <pc:spChg chg="mod">
          <ac:chgData name="Ali, Syed Waqqas" userId="1b3a5f44-9498-4738-8c4e-8127257d744d" providerId="ADAL" clId="{EC383793-85F4-4460-93F7-CA245DB705D4}" dt="2024-02-07T20:04:46.892" v="4725" actId="20577"/>
          <ac:spMkLst>
            <pc:docMk/>
            <pc:sldMk cId="4059259037" sldId="352"/>
            <ac:spMk id="2" creationId="{022F5395-CE40-4840-51E4-DB8B47796A07}"/>
          </ac:spMkLst>
        </pc:spChg>
        <pc:spChg chg="mod">
          <ac:chgData name="Ali, Syed Waqqas" userId="1b3a5f44-9498-4738-8c4e-8127257d744d" providerId="ADAL" clId="{EC383793-85F4-4460-93F7-CA245DB705D4}" dt="2024-02-07T19:51:50.927" v="4556" actId="20577"/>
          <ac:spMkLst>
            <pc:docMk/>
            <pc:sldMk cId="4059259037" sldId="352"/>
            <ac:spMk id="3" creationId="{255548BB-73B2-C54D-00F0-45094CE30EBA}"/>
          </ac:spMkLst>
        </pc:spChg>
        <pc:spChg chg="mod">
          <ac:chgData name="Ali, Syed Waqqas" userId="1b3a5f44-9498-4738-8c4e-8127257d744d" providerId="ADAL" clId="{EC383793-85F4-4460-93F7-CA245DB705D4}" dt="2024-02-07T19:51:55.131" v="4558" actId="1076"/>
          <ac:spMkLst>
            <pc:docMk/>
            <pc:sldMk cId="4059259037" sldId="352"/>
            <ac:spMk id="9" creationId="{44437852-EA2C-E41E-6FA5-407DB36DB5BB}"/>
          </ac:spMkLst>
        </pc:spChg>
        <pc:spChg chg="mod">
          <ac:chgData name="Ali, Syed Waqqas" userId="1b3a5f44-9498-4738-8c4e-8127257d744d" providerId="ADAL" clId="{EC383793-85F4-4460-93F7-CA245DB705D4}" dt="2024-02-07T19:51:53.871" v="4557" actId="1076"/>
          <ac:spMkLst>
            <pc:docMk/>
            <pc:sldMk cId="4059259037" sldId="352"/>
            <ac:spMk id="10" creationId="{E35C101A-CE80-3624-DDC0-303DFCDE9288}"/>
          </ac:spMkLst>
        </pc:spChg>
        <pc:spChg chg="mod">
          <ac:chgData name="Ali, Syed Waqqas" userId="1b3a5f44-9498-4738-8c4e-8127257d744d" providerId="ADAL" clId="{EC383793-85F4-4460-93F7-CA245DB705D4}" dt="2024-02-07T19:51:58.409" v="4560" actId="1076"/>
          <ac:spMkLst>
            <pc:docMk/>
            <pc:sldMk cId="4059259037" sldId="352"/>
            <ac:spMk id="11" creationId="{6276D504-B266-B00D-7CDF-E16B9089D9ED}"/>
          </ac:spMkLst>
        </pc:spChg>
        <pc:spChg chg="add del mod">
          <ac:chgData name="Ali, Syed Waqqas" userId="1b3a5f44-9498-4738-8c4e-8127257d744d" providerId="ADAL" clId="{EC383793-85F4-4460-93F7-CA245DB705D4}" dt="2024-02-07T19:52:40.922" v="4568" actId="478"/>
          <ac:spMkLst>
            <pc:docMk/>
            <pc:sldMk cId="4059259037" sldId="352"/>
            <ac:spMk id="12" creationId="{D9FFB1CF-71E3-EF7A-CE25-DA0998A75716}"/>
          </ac:spMkLst>
        </pc:spChg>
        <pc:spChg chg="mod">
          <ac:chgData name="Ali, Syed Waqqas" userId="1b3a5f44-9498-4738-8c4e-8127257d744d" providerId="ADAL" clId="{EC383793-85F4-4460-93F7-CA245DB705D4}" dt="2024-02-07T19:51:56.738" v="4559" actId="1076"/>
          <ac:spMkLst>
            <pc:docMk/>
            <pc:sldMk cId="4059259037" sldId="352"/>
            <ac:spMk id="14" creationId="{C760E1AA-5A97-E649-88B3-5112C09AF115}"/>
          </ac:spMkLst>
        </pc:spChg>
        <pc:spChg chg="mod">
          <ac:chgData name="Ali, Syed Waqqas" userId="1b3a5f44-9498-4738-8c4e-8127257d744d" providerId="ADAL" clId="{EC383793-85F4-4460-93F7-CA245DB705D4}" dt="2024-02-07T19:52:12.448" v="4562" actId="1076"/>
          <ac:spMkLst>
            <pc:docMk/>
            <pc:sldMk cId="4059259037" sldId="352"/>
            <ac:spMk id="15" creationId="{FDB49EDA-43C2-B553-4927-74E92482A311}"/>
          </ac:spMkLst>
        </pc:spChg>
        <pc:spChg chg="add mod">
          <ac:chgData name="Ali, Syed Waqqas" userId="1b3a5f44-9498-4738-8c4e-8127257d744d" providerId="ADAL" clId="{EC383793-85F4-4460-93F7-CA245DB705D4}" dt="2024-02-08T14:35:17.626" v="20790"/>
          <ac:spMkLst>
            <pc:docMk/>
            <pc:sldMk cId="4059259037" sldId="352"/>
            <ac:spMk id="16" creationId="{451A4850-D93A-AA55-8A9B-B761FD54D5BB}"/>
          </ac:spMkLst>
        </pc:spChg>
      </pc:sldChg>
      <pc:sldChg chg="addSp delSp modSp add del mod">
        <pc:chgData name="Ali, Syed Waqqas" userId="1b3a5f44-9498-4738-8c4e-8127257d744d" providerId="ADAL" clId="{EC383793-85F4-4460-93F7-CA245DB705D4}" dt="2024-02-07T19:11:11.560" v="3730" actId="47"/>
        <pc:sldMkLst>
          <pc:docMk/>
          <pc:sldMk cId="2729515733" sldId="353"/>
        </pc:sldMkLst>
        <pc:spChg chg="mod">
          <ac:chgData name="Ali, Syed Waqqas" userId="1b3a5f44-9498-4738-8c4e-8127257d744d" providerId="ADAL" clId="{EC383793-85F4-4460-93F7-CA245DB705D4}" dt="2024-02-07T18:48:51.864" v="2605" actId="20577"/>
          <ac:spMkLst>
            <pc:docMk/>
            <pc:sldMk cId="2729515733" sldId="353"/>
            <ac:spMk id="2" creationId="{5588FAD7-5981-7D08-8978-7AC00839A8D6}"/>
          </ac:spMkLst>
        </pc:spChg>
        <pc:spChg chg="mod">
          <ac:chgData name="Ali, Syed Waqqas" userId="1b3a5f44-9498-4738-8c4e-8127257d744d" providerId="ADAL" clId="{EC383793-85F4-4460-93F7-CA245DB705D4}" dt="2024-02-07T19:11:02.747" v="3729"/>
          <ac:spMkLst>
            <pc:docMk/>
            <pc:sldMk cId="2729515733" sldId="353"/>
            <ac:spMk id="3" creationId="{FAE2CBF3-23D5-01C1-48F0-1D22DB9BD76B}"/>
          </ac:spMkLst>
        </pc:spChg>
        <pc:spChg chg="mod">
          <ac:chgData name="Ali, Syed Waqqas" userId="1b3a5f44-9498-4738-8c4e-8127257d744d" providerId="ADAL" clId="{EC383793-85F4-4460-93F7-CA245DB705D4}" dt="2024-02-07T19:08:56.961" v="3713" actId="1076"/>
          <ac:spMkLst>
            <pc:docMk/>
            <pc:sldMk cId="2729515733" sldId="353"/>
            <ac:spMk id="9" creationId="{85F0D128-695A-8EF5-FB5D-A11E93514265}"/>
          </ac:spMkLst>
        </pc:spChg>
        <pc:spChg chg="mod">
          <ac:chgData name="Ali, Syed Waqqas" userId="1b3a5f44-9498-4738-8c4e-8127257d744d" providerId="ADAL" clId="{EC383793-85F4-4460-93F7-CA245DB705D4}" dt="2024-02-07T19:08:56.053" v="3712" actId="1076"/>
          <ac:spMkLst>
            <pc:docMk/>
            <pc:sldMk cId="2729515733" sldId="353"/>
            <ac:spMk id="10" creationId="{BC5EE6E1-CE76-C743-609B-7AD118C670CE}"/>
          </ac:spMkLst>
        </pc:spChg>
        <pc:spChg chg="mod">
          <ac:chgData name="Ali, Syed Waqqas" userId="1b3a5f44-9498-4738-8c4e-8127257d744d" providerId="ADAL" clId="{EC383793-85F4-4460-93F7-CA245DB705D4}" dt="2024-02-07T19:08:54.776" v="3711" actId="1076"/>
          <ac:spMkLst>
            <pc:docMk/>
            <pc:sldMk cId="2729515733" sldId="353"/>
            <ac:spMk id="11" creationId="{525EE8B5-E8F3-8140-12F6-740698251BC8}"/>
          </ac:spMkLst>
        </pc:spChg>
        <pc:spChg chg="add mod">
          <ac:chgData name="Ali, Syed Waqqas" userId="1b3a5f44-9498-4738-8c4e-8127257d744d" providerId="ADAL" clId="{EC383793-85F4-4460-93F7-CA245DB705D4}" dt="2024-02-07T19:08:57.558" v="3714" actId="1076"/>
          <ac:spMkLst>
            <pc:docMk/>
            <pc:sldMk cId="2729515733" sldId="353"/>
            <ac:spMk id="12" creationId="{2B0336E0-7E56-EE22-CF8D-72976B936084}"/>
          </ac:spMkLst>
        </pc:spChg>
        <pc:spChg chg="add mod">
          <ac:chgData name="Ali, Syed Waqqas" userId="1b3a5f44-9498-4738-8c4e-8127257d744d" providerId="ADAL" clId="{EC383793-85F4-4460-93F7-CA245DB705D4}" dt="2024-02-07T19:08:58.332" v="3715" actId="1076"/>
          <ac:spMkLst>
            <pc:docMk/>
            <pc:sldMk cId="2729515733" sldId="353"/>
            <ac:spMk id="13" creationId="{1CB93590-F3FE-3D5D-41A6-B8A711D33994}"/>
          </ac:spMkLst>
        </pc:spChg>
        <pc:spChg chg="mod">
          <ac:chgData name="Ali, Syed Waqqas" userId="1b3a5f44-9498-4738-8c4e-8127257d744d" providerId="ADAL" clId="{EC383793-85F4-4460-93F7-CA245DB705D4}" dt="2024-02-07T19:08:59.348" v="3716" actId="1076"/>
          <ac:spMkLst>
            <pc:docMk/>
            <pc:sldMk cId="2729515733" sldId="353"/>
            <ac:spMk id="14" creationId="{F901A0BE-1223-6029-23C7-17DBE82C0AC0}"/>
          </ac:spMkLst>
        </pc:spChg>
        <pc:spChg chg="del">
          <ac:chgData name="Ali, Syed Waqqas" userId="1b3a5f44-9498-4738-8c4e-8127257d744d" providerId="ADAL" clId="{EC383793-85F4-4460-93F7-CA245DB705D4}" dt="2024-02-07T18:49:46.796" v="2629" actId="478"/>
          <ac:spMkLst>
            <pc:docMk/>
            <pc:sldMk cId="2729515733" sldId="353"/>
            <ac:spMk id="15" creationId="{3A4DBB4F-D00A-3B2B-584E-3A95BB901640}"/>
          </ac:spMkLst>
        </pc:spChg>
      </pc:sldChg>
      <pc:sldChg chg="modSp add del mod">
        <pc:chgData name="Ali, Syed Waqqas" userId="1b3a5f44-9498-4738-8c4e-8127257d744d" providerId="ADAL" clId="{EC383793-85F4-4460-93F7-CA245DB705D4}" dt="2024-02-07T19:13:08.630" v="3900" actId="47"/>
        <pc:sldMkLst>
          <pc:docMk/>
          <pc:sldMk cId="2013141604" sldId="354"/>
        </pc:sldMkLst>
        <pc:spChg chg="mod">
          <ac:chgData name="Ali, Syed Waqqas" userId="1b3a5f44-9498-4738-8c4e-8127257d744d" providerId="ADAL" clId="{EC383793-85F4-4460-93F7-CA245DB705D4}" dt="2024-02-07T18:57:35.580" v="3038" actId="20577"/>
          <ac:spMkLst>
            <pc:docMk/>
            <pc:sldMk cId="2013141604" sldId="354"/>
            <ac:spMk id="3" creationId="{3E8EB6ED-2453-A8CC-463B-005109472B8C}"/>
          </ac:spMkLst>
        </pc:spChg>
      </pc:sldChg>
      <pc:sldChg chg="modSp add mod">
        <pc:chgData name="Ali, Syed Waqqas" userId="1b3a5f44-9498-4738-8c4e-8127257d744d" providerId="ADAL" clId="{EC383793-85F4-4460-93F7-CA245DB705D4}" dt="2024-02-07T19:54:39.931" v="4584" actId="403"/>
        <pc:sldMkLst>
          <pc:docMk/>
          <pc:sldMk cId="2654243554" sldId="355"/>
        </pc:sldMkLst>
        <pc:spChg chg="mod">
          <ac:chgData name="Ali, Syed Waqqas" userId="1b3a5f44-9498-4738-8c4e-8127257d744d" providerId="ADAL" clId="{EC383793-85F4-4460-93F7-CA245DB705D4}" dt="2024-02-07T18:51:50.530" v="2743" actId="20577"/>
          <ac:spMkLst>
            <pc:docMk/>
            <pc:sldMk cId="2654243554" sldId="355"/>
            <ac:spMk id="2" creationId="{59EAA730-6751-D2C7-EF38-298755E3E3F9}"/>
          </ac:spMkLst>
        </pc:spChg>
        <pc:spChg chg="mod">
          <ac:chgData name="Ali, Syed Waqqas" userId="1b3a5f44-9498-4738-8c4e-8127257d744d" providerId="ADAL" clId="{EC383793-85F4-4460-93F7-CA245DB705D4}" dt="2024-02-07T19:54:39.931" v="4584" actId="403"/>
          <ac:spMkLst>
            <pc:docMk/>
            <pc:sldMk cId="2654243554" sldId="355"/>
            <ac:spMk id="3" creationId="{BC93D116-92C2-974D-EEAB-C008D98D759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55:34.494" v="4605" actId="1076"/>
        <pc:sldMkLst>
          <pc:docMk/>
          <pc:sldMk cId="4148169205" sldId="356"/>
        </pc:sldMkLst>
        <pc:spChg chg="mod">
          <ac:chgData name="Ali, Syed Waqqas" userId="1b3a5f44-9498-4738-8c4e-8127257d744d" providerId="ADAL" clId="{EC383793-85F4-4460-93F7-CA245DB705D4}" dt="2024-02-07T19:04:06.610" v="3388" actId="20577"/>
          <ac:spMkLst>
            <pc:docMk/>
            <pc:sldMk cId="4148169205" sldId="356"/>
            <ac:spMk id="2" creationId="{417B7F64-B7C8-81FC-0832-1DE9F631D633}"/>
          </ac:spMkLst>
        </pc:spChg>
        <pc:spChg chg="mod">
          <ac:chgData name="Ali, Syed Waqqas" userId="1b3a5f44-9498-4738-8c4e-8127257d744d" providerId="ADAL" clId="{EC383793-85F4-4460-93F7-CA245DB705D4}" dt="2024-02-07T19:55:24.930" v="4604" actId="403"/>
          <ac:spMkLst>
            <pc:docMk/>
            <pc:sldMk cId="4148169205" sldId="356"/>
            <ac:spMk id="3" creationId="{86ECC2EC-5FE6-7AAA-0452-249AF5ACC756}"/>
          </ac:spMkLst>
        </pc:spChg>
        <pc:spChg chg="add mod">
          <ac:chgData name="Ali, Syed Waqqas" userId="1b3a5f44-9498-4738-8c4e-8127257d744d" providerId="ADAL" clId="{EC383793-85F4-4460-93F7-CA245DB705D4}" dt="2024-02-07T19:16:28.287" v="3958" actId="1035"/>
          <ac:spMkLst>
            <pc:docMk/>
            <pc:sldMk cId="4148169205" sldId="356"/>
            <ac:spMk id="9" creationId="{47BAF8A4-A97C-00EA-75F0-9AAF9911CDCE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0" creationId="{9E413ECA-683F-DD99-8491-5CD563017046}"/>
          </ac:spMkLst>
        </pc:spChg>
        <pc:spChg chg="add mod">
          <ac:chgData name="Ali, Syed Waqqas" userId="1b3a5f44-9498-4738-8c4e-8127257d744d" providerId="ADAL" clId="{EC383793-85F4-4460-93F7-CA245DB705D4}" dt="2024-02-07T19:16:26.587" v="3956" actId="1036"/>
          <ac:spMkLst>
            <pc:docMk/>
            <pc:sldMk cId="4148169205" sldId="356"/>
            <ac:spMk id="11" creationId="{6EE50159-E05C-2ACF-5B0D-0AB74DA79E5F}"/>
          </ac:spMkLst>
        </pc:spChg>
        <pc:spChg chg="add mod">
          <ac:chgData name="Ali, Syed Waqqas" userId="1b3a5f44-9498-4738-8c4e-8127257d744d" providerId="ADAL" clId="{EC383793-85F4-4460-93F7-CA245DB705D4}" dt="2024-02-07T19:06:53.544" v="3682" actId="207"/>
          <ac:spMkLst>
            <pc:docMk/>
            <pc:sldMk cId="4148169205" sldId="356"/>
            <ac:spMk id="12" creationId="{285B31D3-9BCD-69F8-AEAD-8E5F58B1780F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3" creationId="{651D0D80-6EDC-747B-609D-9B9FF274BABE}"/>
          </ac:spMkLst>
        </pc:spChg>
        <pc:spChg chg="add mod">
          <ac:chgData name="Ali, Syed Waqqas" userId="1b3a5f44-9498-4738-8c4e-8127257d744d" providerId="ADAL" clId="{EC383793-85F4-4460-93F7-CA245DB705D4}" dt="2024-02-07T19:07:16.809" v="3692" actId="207"/>
          <ac:spMkLst>
            <pc:docMk/>
            <pc:sldMk cId="4148169205" sldId="356"/>
            <ac:spMk id="14" creationId="{831F9901-74FC-8E54-C3BB-8C355E200162}"/>
          </ac:spMkLst>
        </pc:spChg>
        <pc:spChg chg="add del mod">
          <ac:chgData name="Ali, Syed Waqqas" userId="1b3a5f44-9498-4738-8c4e-8127257d744d" providerId="ADAL" clId="{EC383793-85F4-4460-93F7-CA245DB705D4}" dt="2024-02-07T19:16:01.060" v="3945" actId="478"/>
          <ac:spMkLst>
            <pc:docMk/>
            <pc:sldMk cId="4148169205" sldId="356"/>
            <ac:spMk id="15" creationId="{82524635-980F-F3C9-7793-E7CA26365736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6" creationId="{176CDA67-A911-6BEE-E0A3-823D039E25D7}"/>
          </ac:spMkLst>
        </pc:spChg>
        <pc:spChg chg="add del mod">
          <ac:chgData name="Ali, Syed Waqqas" userId="1b3a5f44-9498-4738-8c4e-8127257d744d" providerId="ADAL" clId="{EC383793-85F4-4460-93F7-CA245DB705D4}" dt="2024-02-07T19:16:07.563" v="3949" actId="478"/>
          <ac:spMkLst>
            <pc:docMk/>
            <pc:sldMk cId="4148169205" sldId="356"/>
            <ac:spMk id="17" creationId="{6B84B0F9-1E28-FBD8-5E66-5056B58AB85E}"/>
          </ac:spMkLst>
        </pc:spChg>
        <pc:spChg chg="add mod">
          <ac:chgData name="Ali, Syed Waqqas" userId="1b3a5f44-9498-4738-8c4e-8127257d744d" providerId="ADAL" clId="{EC383793-85F4-4460-93F7-CA245DB705D4}" dt="2024-02-07T19:08:16.283" v="3705" actId="207"/>
          <ac:spMkLst>
            <pc:docMk/>
            <pc:sldMk cId="4148169205" sldId="356"/>
            <ac:spMk id="18" creationId="{D978684F-F496-68EA-7835-5D6383FAFF81}"/>
          </ac:spMkLst>
        </pc:spChg>
        <pc:spChg chg="add mod">
          <ac:chgData name="Ali, Syed Waqqas" userId="1b3a5f44-9498-4738-8c4e-8127257d744d" providerId="ADAL" clId="{EC383793-85F4-4460-93F7-CA245DB705D4}" dt="2024-02-07T19:55:34.494" v="4605" actId="1076"/>
          <ac:spMkLst>
            <pc:docMk/>
            <pc:sldMk cId="4148169205" sldId="356"/>
            <ac:spMk id="19" creationId="{10F3C688-E7DE-A4A6-583F-6F100F1B001B}"/>
          </ac:spMkLst>
        </pc:spChg>
        <pc:spChg chg="add mod">
          <ac:chgData name="Ali, Syed Waqqas" userId="1b3a5f44-9498-4738-8c4e-8127257d744d" providerId="ADAL" clId="{EC383793-85F4-4460-93F7-CA245DB705D4}" dt="2024-02-07T19:16:24.734" v="3953" actId="1076"/>
          <ac:spMkLst>
            <pc:docMk/>
            <pc:sldMk cId="4148169205" sldId="356"/>
            <ac:spMk id="20" creationId="{0F7BF87D-A048-1E73-AC33-77E9D285F98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7T19:50:35.373" v="4541" actId="1076"/>
        <pc:sldMkLst>
          <pc:docMk/>
          <pc:sldMk cId="1487041166" sldId="357"/>
        </pc:sldMkLst>
        <pc:spChg chg="mod">
          <ac:chgData name="Ali, Syed Waqqas" userId="1b3a5f44-9498-4738-8c4e-8127257d744d" providerId="ADAL" clId="{EC383793-85F4-4460-93F7-CA245DB705D4}" dt="2024-02-07T19:11:46.506" v="3789" actId="20577"/>
          <ac:spMkLst>
            <pc:docMk/>
            <pc:sldMk cId="1487041166" sldId="357"/>
            <ac:spMk id="2" creationId="{8A71999F-4BE2-1CF8-0606-0AB60A429E99}"/>
          </ac:spMkLst>
        </pc:spChg>
        <pc:spChg chg="mod">
          <ac:chgData name="Ali, Syed Waqqas" userId="1b3a5f44-9498-4738-8c4e-8127257d744d" providerId="ADAL" clId="{EC383793-85F4-4460-93F7-CA245DB705D4}" dt="2024-02-07T19:50:21.410" v="4491" actId="403"/>
          <ac:spMkLst>
            <pc:docMk/>
            <pc:sldMk cId="1487041166" sldId="357"/>
            <ac:spMk id="3" creationId="{894A7BCF-A358-FF13-B797-CAAC359202C6}"/>
          </ac:spMkLst>
        </pc:spChg>
        <pc:spChg chg="mod">
          <ac:chgData name="Ali, Syed Waqqas" userId="1b3a5f44-9498-4738-8c4e-8127257d744d" providerId="ADAL" clId="{EC383793-85F4-4460-93F7-CA245DB705D4}" dt="2024-02-07T19:50:33.543" v="4540" actId="1076"/>
          <ac:spMkLst>
            <pc:docMk/>
            <pc:sldMk cId="1487041166" sldId="357"/>
            <ac:spMk id="9" creationId="{BAB51634-B7A9-CCAC-ACE0-106CA819E77E}"/>
          </ac:spMkLst>
        </pc:spChg>
        <pc:spChg chg="mod">
          <ac:chgData name="Ali, Syed Waqqas" userId="1b3a5f44-9498-4738-8c4e-8127257d744d" providerId="ADAL" clId="{EC383793-85F4-4460-93F7-CA245DB705D4}" dt="2024-02-07T19:50:31.028" v="4539" actId="1036"/>
          <ac:spMkLst>
            <pc:docMk/>
            <pc:sldMk cId="1487041166" sldId="357"/>
            <ac:spMk id="10" creationId="{6C0773FD-DDF3-E416-4EA3-B36D146DDC44}"/>
          </ac:spMkLst>
        </pc:spChg>
        <pc:spChg chg="mod">
          <ac:chgData name="Ali, Syed Waqqas" userId="1b3a5f44-9498-4738-8c4e-8127257d744d" providerId="ADAL" clId="{EC383793-85F4-4460-93F7-CA245DB705D4}" dt="2024-02-07T19:50:24.243" v="4503" actId="1035"/>
          <ac:spMkLst>
            <pc:docMk/>
            <pc:sldMk cId="1487041166" sldId="357"/>
            <ac:spMk id="11" creationId="{DEFB3B4C-C750-0764-1068-B4CA7E67C48F}"/>
          </ac:spMkLst>
        </pc:spChg>
        <pc:spChg chg="add mod">
          <ac:chgData name="Ali, Syed Waqqas" userId="1b3a5f44-9498-4738-8c4e-8127257d744d" providerId="ADAL" clId="{EC383793-85F4-4460-93F7-CA245DB705D4}" dt="2024-02-07T19:12:23.825" v="3887" actId="113"/>
          <ac:spMkLst>
            <pc:docMk/>
            <pc:sldMk cId="1487041166" sldId="357"/>
            <ac:spMk id="12" creationId="{51F276CF-C746-3322-2F43-593F1AE11B46}"/>
          </ac:spMkLst>
        </pc:spChg>
        <pc:spChg chg="mod">
          <ac:chgData name="Ali, Syed Waqqas" userId="1b3a5f44-9498-4738-8c4e-8127257d744d" providerId="ADAL" clId="{EC383793-85F4-4460-93F7-CA245DB705D4}" dt="2024-02-07T19:50:35.373" v="4541" actId="1076"/>
          <ac:spMkLst>
            <pc:docMk/>
            <pc:sldMk cId="1487041166" sldId="357"/>
            <ac:spMk id="14" creationId="{ECCD19C5-58B8-18F8-7F41-800A20C52354}"/>
          </ac:spMkLst>
        </pc:spChg>
        <pc:spChg chg="mod">
          <ac:chgData name="Ali, Syed Waqqas" userId="1b3a5f44-9498-4738-8c4e-8127257d744d" providerId="ADAL" clId="{EC383793-85F4-4460-93F7-CA245DB705D4}" dt="2024-02-07T19:50:25.323" v="4509" actId="1036"/>
          <ac:spMkLst>
            <pc:docMk/>
            <pc:sldMk cId="1487041166" sldId="357"/>
            <ac:spMk id="15" creationId="{302EDA7A-37CF-F173-4D32-41F6FCD18EA0}"/>
          </ac:spMkLst>
        </pc:spChg>
        <pc:cxnChg chg="add mod">
          <ac:chgData name="Ali, Syed Waqqas" userId="1b3a5f44-9498-4738-8c4e-8127257d744d" providerId="ADAL" clId="{EC383793-85F4-4460-93F7-CA245DB705D4}" dt="2024-02-07T19:50:27.728" v="4525" actId="1035"/>
          <ac:cxnSpMkLst>
            <pc:docMk/>
            <pc:sldMk cId="1487041166" sldId="357"/>
            <ac:cxnSpMk id="16" creationId="{819EB012-6CAB-1D11-5D1C-543B2F6D9015}"/>
          </ac:cxnSpMkLst>
        </pc:cxnChg>
      </pc:sldChg>
      <pc:sldChg chg="addSp modSp add mod">
        <pc:chgData name="Ali, Syed Waqqas" userId="1b3a5f44-9498-4738-8c4e-8127257d744d" providerId="ADAL" clId="{EC383793-85F4-4460-93F7-CA245DB705D4}" dt="2024-02-07T20:04:26.402" v="4709" actId="20577"/>
        <pc:sldMkLst>
          <pc:docMk/>
          <pc:sldMk cId="59374219" sldId="358"/>
        </pc:sldMkLst>
        <pc:spChg chg="mod">
          <ac:chgData name="Ali, Syed Waqqas" userId="1b3a5f44-9498-4738-8c4e-8127257d744d" providerId="ADAL" clId="{EC383793-85F4-4460-93F7-CA245DB705D4}" dt="2024-02-07T20:04:26.402" v="4709" actId="20577"/>
          <ac:spMkLst>
            <pc:docMk/>
            <pc:sldMk cId="59374219" sldId="358"/>
            <ac:spMk id="2" creationId="{4B259008-94F7-69C1-ED7E-69D0BFB22C71}"/>
          </ac:spMkLst>
        </pc:spChg>
        <pc:spChg chg="add mod">
          <ac:chgData name="Ali, Syed Waqqas" userId="1b3a5f44-9498-4738-8c4e-8127257d744d" providerId="ADAL" clId="{EC383793-85F4-4460-93F7-CA245DB705D4}" dt="2024-02-07T19:36:53.147" v="4251" actId="207"/>
          <ac:spMkLst>
            <pc:docMk/>
            <pc:sldMk cId="59374219" sldId="358"/>
            <ac:spMk id="10" creationId="{8B058A54-11AC-54DC-7F8D-6571A69B1B59}"/>
          </ac:spMkLst>
        </pc:spChg>
        <pc:spChg chg="mod">
          <ac:chgData name="Ali, Syed Waqqas" userId="1b3a5f44-9498-4738-8c4e-8127257d744d" providerId="ADAL" clId="{EC383793-85F4-4460-93F7-CA245DB705D4}" dt="2024-02-07T19:46:54.849" v="4464" actId="1076"/>
          <ac:spMkLst>
            <pc:docMk/>
            <pc:sldMk cId="59374219" sldId="358"/>
            <ac:spMk id="18" creationId="{6E3043BD-25C4-EBD4-6E56-3E9A9825733C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19:46:25.808" v="4450" actId="1076"/>
        <pc:sldMkLst>
          <pc:docMk/>
          <pc:sldMk cId="3836874770" sldId="359"/>
        </pc:sldMkLst>
        <pc:spChg chg="add mod">
          <ac:chgData name="Ali, Syed Waqqas" userId="1b3a5f44-9498-4738-8c4e-8127257d744d" providerId="ADAL" clId="{EC383793-85F4-4460-93F7-CA245DB705D4}" dt="2024-02-07T19:40:35.393" v="4338" actId="1076"/>
          <ac:spMkLst>
            <pc:docMk/>
            <pc:sldMk cId="3836874770" sldId="359"/>
            <ac:spMk id="2" creationId="{952C10A2-4D2A-4554-4DC1-C07ACBD75229}"/>
          </ac:spMkLst>
        </pc:spChg>
        <pc:spChg chg="add mod">
          <ac:chgData name="Ali, Syed Waqqas" userId="1b3a5f44-9498-4738-8c4e-8127257d744d" providerId="ADAL" clId="{EC383793-85F4-4460-93F7-CA245DB705D4}" dt="2024-02-07T19:40:41.555" v="4340" actId="1076"/>
          <ac:spMkLst>
            <pc:docMk/>
            <pc:sldMk cId="3836874770" sldId="359"/>
            <ac:spMk id="3" creationId="{E0B32192-7E1D-2C43-A4B3-E5B7AE72AB8A}"/>
          </ac:spMkLst>
        </pc:spChg>
        <pc:spChg chg="add mod">
          <ac:chgData name="Ali, Syed Waqqas" userId="1b3a5f44-9498-4738-8c4e-8127257d744d" providerId="ADAL" clId="{EC383793-85F4-4460-93F7-CA245DB705D4}" dt="2024-02-07T19:41:01.568" v="4344" actId="207"/>
          <ac:spMkLst>
            <pc:docMk/>
            <pc:sldMk cId="3836874770" sldId="359"/>
            <ac:spMk id="10" creationId="{F79A0CC1-5EFA-6538-AFC4-852FB88D53A4}"/>
          </ac:spMkLst>
        </pc:spChg>
        <pc:spChg chg="add mod">
          <ac:chgData name="Ali, Syed Waqqas" userId="1b3a5f44-9498-4738-8c4e-8127257d744d" providerId="ADAL" clId="{EC383793-85F4-4460-93F7-CA245DB705D4}" dt="2024-02-07T19:41:08.448" v="4346" actId="1076"/>
          <ac:spMkLst>
            <pc:docMk/>
            <pc:sldMk cId="3836874770" sldId="359"/>
            <ac:spMk id="11" creationId="{5FFC9E89-4709-BAE8-12F0-16F816143EB9}"/>
          </ac:spMkLst>
        </pc:spChg>
        <pc:spChg chg="add mod">
          <ac:chgData name="Ali, Syed Waqqas" userId="1b3a5f44-9498-4738-8c4e-8127257d744d" providerId="ADAL" clId="{EC383793-85F4-4460-93F7-CA245DB705D4}" dt="2024-02-07T19:41:13.253" v="4348" actId="1076"/>
          <ac:spMkLst>
            <pc:docMk/>
            <pc:sldMk cId="3836874770" sldId="359"/>
            <ac:spMk id="12" creationId="{290823E5-6CD8-4675-F1FF-C9EE6A160B00}"/>
          </ac:spMkLst>
        </pc:spChg>
        <pc:spChg chg="add mod">
          <ac:chgData name="Ali, Syed Waqqas" userId="1b3a5f44-9498-4738-8c4e-8127257d744d" providerId="ADAL" clId="{EC383793-85F4-4460-93F7-CA245DB705D4}" dt="2024-02-07T19:41:47.436" v="4354" actId="207"/>
          <ac:spMkLst>
            <pc:docMk/>
            <pc:sldMk cId="3836874770" sldId="359"/>
            <ac:spMk id="15" creationId="{0423D9DC-8342-A7AF-A829-A4F86F9D4DB1}"/>
          </ac:spMkLst>
        </pc:spChg>
        <pc:spChg chg="add mod">
          <ac:chgData name="Ali, Syed Waqqas" userId="1b3a5f44-9498-4738-8c4e-8127257d744d" providerId="ADAL" clId="{EC383793-85F4-4460-93F7-CA245DB705D4}" dt="2024-02-07T19:41:53.717" v="4356" actId="1076"/>
          <ac:spMkLst>
            <pc:docMk/>
            <pc:sldMk cId="3836874770" sldId="359"/>
            <ac:spMk id="16" creationId="{EA40544F-C67A-E587-BA93-A4133EB8CF5C}"/>
          </ac:spMkLst>
        </pc:spChg>
        <pc:spChg chg="add mod">
          <ac:chgData name="Ali, Syed Waqqas" userId="1b3a5f44-9498-4738-8c4e-8127257d744d" providerId="ADAL" clId="{EC383793-85F4-4460-93F7-CA245DB705D4}" dt="2024-02-07T19:42:51.477" v="4360" actId="207"/>
          <ac:spMkLst>
            <pc:docMk/>
            <pc:sldMk cId="3836874770" sldId="359"/>
            <ac:spMk id="18" creationId="{4229EBCA-5E2F-341C-ED06-4743C1D2EDC1}"/>
          </ac:spMkLst>
        </pc:spChg>
        <pc:spChg chg="add mod">
          <ac:chgData name="Ali, Syed Waqqas" userId="1b3a5f44-9498-4738-8c4e-8127257d744d" providerId="ADAL" clId="{EC383793-85F4-4460-93F7-CA245DB705D4}" dt="2024-02-07T19:42:56.866" v="4363" actId="14100"/>
          <ac:spMkLst>
            <pc:docMk/>
            <pc:sldMk cId="3836874770" sldId="359"/>
            <ac:spMk id="19" creationId="{61D4C808-69FC-7E1F-38FE-2569FCA59C79}"/>
          </ac:spMkLst>
        </pc:spChg>
        <pc:spChg chg="add mod">
          <ac:chgData name="Ali, Syed Waqqas" userId="1b3a5f44-9498-4738-8c4e-8127257d744d" providerId="ADAL" clId="{EC383793-85F4-4460-93F7-CA245DB705D4}" dt="2024-02-07T19:43:10.651" v="4372" actId="1076"/>
          <ac:spMkLst>
            <pc:docMk/>
            <pc:sldMk cId="3836874770" sldId="359"/>
            <ac:spMk id="21" creationId="{517103A6-EE4E-E2A3-6D24-72BFC8E0A2A1}"/>
          </ac:spMkLst>
        </pc:spChg>
        <pc:spChg chg="add del mod">
          <ac:chgData name="Ali, Syed Waqqas" userId="1b3a5f44-9498-4738-8c4e-8127257d744d" providerId="ADAL" clId="{EC383793-85F4-4460-93F7-CA245DB705D4}" dt="2024-02-07T19:43:20.714" v="4375" actId="478"/>
          <ac:spMkLst>
            <pc:docMk/>
            <pc:sldMk cId="3836874770" sldId="359"/>
            <ac:spMk id="22" creationId="{0414211A-106B-E429-E662-4AF032576043}"/>
          </ac:spMkLst>
        </pc:spChg>
        <pc:spChg chg="add del mod">
          <ac:chgData name="Ali, Syed Waqqas" userId="1b3a5f44-9498-4738-8c4e-8127257d744d" providerId="ADAL" clId="{EC383793-85F4-4460-93F7-CA245DB705D4}" dt="2024-02-07T19:45:02.412" v="4392" actId="478"/>
          <ac:spMkLst>
            <pc:docMk/>
            <pc:sldMk cId="3836874770" sldId="359"/>
            <ac:spMk id="23" creationId="{5181B8E1-662F-7F86-37D6-37CE7AB3C4A5}"/>
          </ac:spMkLst>
        </pc:spChg>
        <pc:spChg chg="add mod">
          <ac:chgData name="Ali, Syed Waqqas" userId="1b3a5f44-9498-4738-8c4e-8127257d744d" providerId="ADAL" clId="{EC383793-85F4-4460-93F7-CA245DB705D4}" dt="2024-02-07T19:46:25.808" v="4450" actId="1076"/>
          <ac:spMkLst>
            <pc:docMk/>
            <pc:sldMk cId="3836874770" sldId="359"/>
            <ac:spMk id="24" creationId="{821CE672-DB85-E63B-AD23-6F8141350677}"/>
          </ac:spMkLst>
        </pc:spChg>
        <pc:spChg chg="mod">
          <ac:chgData name="Ali, Syed Waqqas" userId="1b3a5f44-9498-4738-8c4e-8127257d744d" providerId="ADAL" clId="{EC383793-85F4-4460-93F7-CA245DB705D4}" dt="2024-02-07T19:41:23.294" v="4349" actId="1076"/>
          <ac:spMkLst>
            <pc:docMk/>
            <pc:sldMk cId="3836874770" sldId="359"/>
            <ac:spMk id="39" creationId="{4DAFBA0C-C0A7-2AF3-7A89-8D23654FEC9E}"/>
          </ac:spMkLst>
        </pc:spChg>
        <pc:spChg chg="del">
          <ac:chgData name="Ali, Syed Waqqas" userId="1b3a5f44-9498-4738-8c4e-8127257d744d" providerId="ADAL" clId="{EC383793-85F4-4460-93F7-CA245DB705D4}" dt="2024-02-07T19:43:23.533" v="4376" actId="478"/>
          <ac:spMkLst>
            <pc:docMk/>
            <pc:sldMk cId="3836874770" sldId="359"/>
            <ac:spMk id="73" creationId="{8FCB6F14-68AE-32E2-7F35-BCBFEE94B50F}"/>
          </ac:spMkLst>
        </pc:spChg>
        <pc:spChg chg="mod">
          <ac:chgData name="Ali, Syed Waqqas" userId="1b3a5f44-9498-4738-8c4e-8127257d744d" providerId="ADAL" clId="{EC383793-85F4-4460-93F7-CA245DB705D4}" dt="2024-02-07T19:43:07.122" v="4371" actId="20577"/>
          <ac:spMkLst>
            <pc:docMk/>
            <pc:sldMk cId="3836874770" sldId="359"/>
            <ac:spMk id="166" creationId="{B2E15931-4774-5D23-4048-7EA007068698}"/>
          </ac:spMkLst>
        </pc:spChg>
        <pc:spChg chg="mod">
          <ac:chgData name="Ali, Syed Waqqas" userId="1b3a5f44-9498-4738-8c4e-8127257d744d" providerId="ADAL" clId="{EC383793-85F4-4460-93F7-CA245DB705D4}" dt="2024-02-07T19:43:29.635" v="4382" actId="1076"/>
          <ac:spMkLst>
            <pc:docMk/>
            <pc:sldMk cId="3836874770" sldId="359"/>
            <ac:spMk id="169" creationId="{7FA4DC23-BFA7-0325-AF6F-6C25962063D4}"/>
          </ac:spMkLst>
        </pc:spChg>
        <pc:spChg chg="del">
          <ac:chgData name="Ali, Syed Waqqas" userId="1b3a5f44-9498-4738-8c4e-8127257d744d" providerId="ADAL" clId="{EC383793-85F4-4460-93F7-CA245DB705D4}" dt="2024-02-07T19:46:17.568" v="4447" actId="478"/>
          <ac:spMkLst>
            <pc:docMk/>
            <pc:sldMk cId="3836874770" sldId="359"/>
            <ac:spMk id="171" creationId="{7B759E02-8C18-C928-5B6E-93360F7B734D}"/>
          </ac:spMkLst>
        </pc:spChg>
        <pc:spChg chg="del">
          <ac:chgData name="Ali, Syed Waqqas" userId="1b3a5f44-9498-4738-8c4e-8127257d744d" providerId="ADAL" clId="{EC383793-85F4-4460-93F7-CA245DB705D4}" dt="2024-02-07T19:43:31.310" v="4384" actId="478"/>
          <ac:spMkLst>
            <pc:docMk/>
            <pc:sldMk cId="3836874770" sldId="359"/>
            <ac:spMk id="180" creationId="{7CC2F547-A87F-2D85-56CE-BE875A589309}"/>
          </ac:spMkLst>
        </pc:spChg>
        <pc:spChg chg="del">
          <ac:chgData name="Ali, Syed Waqqas" userId="1b3a5f44-9498-4738-8c4e-8127257d744d" providerId="ADAL" clId="{EC383793-85F4-4460-93F7-CA245DB705D4}" dt="2024-02-07T19:43:30.673" v="4383" actId="478"/>
          <ac:spMkLst>
            <pc:docMk/>
            <pc:sldMk cId="3836874770" sldId="359"/>
            <ac:spMk id="181" creationId="{DC19BEFC-32E4-ECEF-DB97-2E33914EFD4E}"/>
          </ac:spMkLst>
        </pc:spChg>
        <pc:spChg chg="del">
          <ac:chgData name="Ali, Syed Waqqas" userId="1b3a5f44-9498-4738-8c4e-8127257d744d" providerId="ADAL" clId="{EC383793-85F4-4460-93F7-CA245DB705D4}" dt="2024-02-07T19:43:27.509" v="4380" actId="478"/>
          <ac:spMkLst>
            <pc:docMk/>
            <pc:sldMk cId="3836874770" sldId="359"/>
            <ac:spMk id="182" creationId="{D9578E90-E299-894F-2959-0B022B3E9AF8}"/>
          </ac:spMkLst>
        </pc:spChg>
        <pc:cxnChg chg="del">
          <ac:chgData name="Ali, Syed Waqqas" userId="1b3a5f44-9498-4738-8c4e-8127257d744d" providerId="ADAL" clId="{EC383793-85F4-4460-93F7-CA245DB705D4}" dt="2024-02-07T19:43:24.261" v="4377" actId="478"/>
          <ac:cxnSpMkLst>
            <pc:docMk/>
            <pc:sldMk cId="3836874770" sldId="359"/>
            <ac:cxnSpMk id="69" creationId="{1C6FCD6C-09DB-ECFD-C7CC-5DD4CA0C90D6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26:27.077" v="20816" actId="207"/>
        <pc:sldMkLst>
          <pc:docMk/>
          <pc:sldMk cId="2371606546" sldId="360"/>
        </pc:sldMkLst>
        <pc:spChg chg="mod">
          <ac:chgData name="Ali, Syed Waqqas" userId="1b3a5f44-9498-4738-8c4e-8127257d744d" providerId="ADAL" clId="{EC383793-85F4-4460-93F7-CA245DB705D4}" dt="2024-02-07T20:06:40.296" v="4781" actId="403"/>
          <ac:spMkLst>
            <pc:docMk/>
            <pc:sldMk cId="2371606546" sldId="360"/>
            <ac:spMk id="2" creationId="{1B044BFF-6CA3-F1D4-20B2-66D6B0F3F9A9}"/>
          </ac:spMkLst>
        </pc:spChg>
        <pc:spChg chg="mod">
          <ac:chgData name="Ali, Syed Waqqas" userId="1b3a5f44-9498-4738-8c4e-8127257d744d" providerId="ADAL" clId="{EC383793-85F4-4460-93F7-CA245DB705D4}" dt="2024-02-08T15:26:27.077" v="20816" actId="207"/>
          <ac:spMkLst>
            <pc:docMk/>
            <pc:sldMk cId="2371606546" sldId="360"/>
            <ac:spMk id="3" creationId="{B23378B8-90EA-3E1C-EE2C-4803417A84B7}"/>
          </ac:spMkLst>
        </pc:spChg>
      </pc:sldChg>
      <pc:sldChg chg="modSp add mod">
        <pc:chgData name="Ali, Syed Waqqas" userId="1b3a5f44-9498-4738-8c4e-8127257d744d" providerId="ADAL" clId="{EC383793-85F4-4460-93F7-CA245DB705D4}" dt="2024-02-07T20:06:34.255" v="4779" actId="20577"/>
        <pc:sldMkLst>
          <pc:docMk/>
          <pc:sldMk cId="2653761535" sldId="361"/>
        </pc:sldMkLst>
        <pc:spChg chg="mod">
          <ac:chgData name="Ali, Syed Waqqas" userId="1b3a5f44-9498-4738-8c4e-8127257d744d" providerId="ADAL" clId="{EC383793-85F4-4460-93F7-CA245DB705D4}" dt="2024-02-07T20:06:27.142" v="4743" actId="20577"/>
          <ac:spMkLst>
            <pc:docMk/>
            <pc:sldMk cId="2653761535" sldId="361"/>
            <ac:spMk id="2" creationId="{9526D621-56AD-DED5-420D-E2D3D1DBC71D}"/>
          </ac:spMkLst>
        </pc:spChg>
        <pc:spChg chg="mod">
          <ac:chgData name="Ali, Syed Waqqas" userId="1b3a5f44-9498-4738-8c4e-8127257d744d" providerId="ADAL" clId="{EC383793-85F4-4460-93F7-CA245DB705D4}" dt="2024-02-07T20:06:34.255" v="4779" actId="20577"/>
          <ac:spMkLst>
            <pc:docMk/>
            <pc:sldMk cId="2653761535" sldId="361"/>
            <ac:spMk id="3" creationId="{344A3B62-D1C5-875F-EED7-8DEB90E31C8B}"/>
          </ac:spMkLst>
        </pc:spChg>
      </pc:sldChg>
      <pc:sldChg chg="modSp add del mod">
        <pc:chgData name="Ali, Syed Waqqas" userId="1b3a5f44-9498-4738-8c4e-8127257d744d" providerId="ADAL" clId="{EC383793-85F4-4460-93F7-CA245DB705D4}" dt="2024-02-07T20:46:52.785" v="5370" actId="47"/>
        <pc:sldMkLst>
          <pc:docMk/>
          <pc:sldMk cId="3574292935" sldId="362"/>
        </pc:sldMkLst>
        <pc:spChg chg="mod">
          <ac:chgData name="Ali, Syed Waqqas" userId="1b3a5f44-9498-4738-8c4e-8127257d744d" providerId="ADAL" clId="{EC383793-85F4-4460-93F7-CA245DB705D4}" dt="2024-02-07T20:46:31.899" v="5352" actId="403"/>
          <ac:spMkLst>
            <pc:docMk/>
            <pc:sldMk cId="3574292935" sldId="362"/>
            <ac:spMk id="2" creationId="{0FC7CA77-5560-E42E-6397-1ACA0DA3A6AD}"/>
          </ac:spMkLst>
        </pc:spChg>
        <pc:spChg chg="mod">
          <ac:chgData name="Ali, Syed Waqqas" userId="1b3a5f44-9498-4738-8c4e-8127257d744d" providerId="ADAL" clId="{EC383793-85F4-4460-93F7-CA245DB705D4}" dt="2024-02-07T20:46:36.607" v="5368" actId="20577"/>
          <ac:spMkLst>
            <pc:docMk/>
            <pc:sldMk cId="3574292935" sldId="362"/>
            <ac:spMk id="3" creationId="{BDF8F8F6-E428-3C5E-45DE-19BF1A99265C}"/>
          </ac:spMkLst>
        </pc:spChg>
      </pc:sldChg>
      <pc:sldChg chg="modSp add mod">
        <pc:chgData name="Ali, Syed Waqqas" userId="1b3a5f44-9498-4738-8c4e-8127257d744d" providerId="ADAL" clId="{EC383793-85F4-4460-93F7-CA245DB705D4}" dt="2024-02-07T21:34:06.764" v="6117" actId="20577"/>
        <pc:sldMkLst>
          <pc:docMk/>
          <pc:sldMk cId="4195375375" sldId="363"/>
        </pc:sldMkLst>
        <pc:spChg chg="mod">
          <ac:chgData name="Ali, Syed Waqqas" userId="1b3a5f44-9498-4738-8c4e-8127257d744d" providerId="ADAL" clId="{EC383793-85F4-4460-93F7-CA245DB705D4}" dt="2024-02-07T21:14:14.372" v="5716" actId="5793"/>
          <ac:spMkLst>
            <pc:docMk/>
            <pc:sldMk cId="4195375375" sldId="363"/>
            <ac:spMk id="2" creationId="{4C059C7B-E817-9F29-F588-097D77937CEA}"/>
          </ac:spMkLst>
        </pc:spChg>
        <pc:spChg chg="mod">
          <ac:chgData name="Ali, Syed Waqqas" userId="1b3a5f44-9498-4738-8c4e-8127257d744d" providerId="ADAL" clId="{EC383793-85F4-4460-93F7-CA245DB705D4}" dt="2024-02-07T21:17:00.868" v="5743" actId="20577"/>
          <ac:spMkLst>
            <pc:docMk/>
            <pc:sldMk cId="4195375375" sldId="363"/>
            <ac:spMk id="3" creationId="{0C30A18D-19A3-53A0-8EE9-794DD9281FF1}"/>
          </ac:spMkLst>
        </pc:spChg>
        <pc:spChg chg="mod">
          <ac:chgData name="Ali, Syed Waqqas" userId="1b3a5f44-9498-4738-8c4e-8127257d744d" providerId="ADAL" clId="{EC383793-85F4-4460-93F7-CA245DB705D4}" dt="2024-02-07T21:18:04.600" v="5834" actId="20577"/>
          <ac:spMkLst>
            <pc:docMk/>
            <pc:sldMk cId="4195375375" sldId="363"/>
            <ac:spMk id="4" creationId="{A1CE919E-4DF5-79B3-A383-750D62CCFE9F}"/>
          </ac:spMkLst>
        </pc:spChg>
        <pc:spChg chg="mod">
          <ac:chgData name="Ali, Syed Waqqas" userId="1b3a5f44-9498-4738-8c4e-8127257d744d" providerId="ADAL" clId="{EC383793-85F4-4460-93F7-CA245DB705D4}" dt="2024-02-07T21:17:07.890" v="5764" actId="20577"/>
          <ac:spMkLst>
            <pc:docMk/>
            <pc:sldMk cId="4195375375" sldId="363"/>
            <ac:spMk id="5" creationId="{23DAA7C8-ACF0-C7C4-5CFB-1C3B02D1509C}"/>
          </ac:spMkLst>
        </pc:spChg>
        <pc:spChg chg="mod">
          <ac:chgData name="Ali, Syed Waqqas" userId="1b3a5f44-9498-4738-8c4e-8127257d744d" providerId="ADAL" clId="{EC383793-85F4-4460-93F7-CA245DB705D4}" dt="2024-02-07T21:34:06.764" v="6117" actId="20577"/>
          <ac:spMkLst>
            <pc:docMk/>
            <pc:sldMk cId="4195375375" sldId="363"/>
            <ac:spMk id="6" creationId="{96F69705-4FAE-48DD-580A-885FAF6B8C05}"/>
          </ac:spMkLst>
        </pc:spChg>
      </pc:sldChg>
      <pc:sldChg chg="modSp add mod">
        <pc:chgData name="Ali, Syed Waqqas" userId="1b3a5f44-9498-4738-8c4e-8127257d744d" providerId="ADAL" clId="{EC383793-85F4-4460-93F7-CA245DB705D4}" dt="2024-02-07T22:36:24.010" v="6150" actId="20577"/>
        <pc:sldMkLst>
          <pc:docMk/>
          <pc:sldMk cId="347384297" sldId="364"/>
        </pc:sldMkLst>
        <pc:spChg chg="mod">
          <ac:chgData name="Ali, Syed Waqqas" userId="1b3a5f44-9498-4738-8c4e-8127257d744d" providerId="ADAL" clId="{EC383793-85F4-4460-93F7-CA245DB705D4}" dt="2024-02-07T22:36:24.010" v="6150" actId="20577"/>
          <ac:spMkLst>
            <pc:docMk/>
            <pc:sldMk cId="347384297" sldId="364"/>
            <ac:spMk id="2" creationId="{720BB88B-3952-E9C7-C00D-9CB739F7C3AD}"/>
          </ac:spMkLst>
        </pc:spChg>
      </pc:sldChg>
      <pc:sldChg chg="add">
        <pc:chgData name="Ali, Syed Waqqas" userId="1b3a5f44-9498-4738-8c4e-8127257d744d" providerId="ADAL" clId="{EC383793-85F4-4460-93F7-CA245DB705D4}" dt="2024-02-07T22:37:33.389" v="6237"/>
        <pc:sldMkLst>
          <pc:docMk/>
          <pc:sldMk cId="4033050328" sldId="365"/>
        </pc:sldMkLst>
      </pc:sldChg>
      <pc:sldChg chg="addSp delSp modSp add mod">
        <pc:chgData name="Ali, Syed Waqqas" userId="1b3a5f44-9498-4738-8c4e-8127257d744d" providerId="ADAL" clId="{EC383793-85F4-4460-93F7-CA245DB705D4}" dt="2024-02-07T23:13:55.245" v="7605" actId="14734"/>
        <pc:sldMkLst>
          <pc:docMk/>
          <pc:sldMk cId="3838355276" sldId="366"/>
        </pc:sldMkLst>
        <pc:spChg chg="mod">
          <ac:chgData name="Ali, Syed Waqqas" userId="1b3a5f44-9498-4738-8c4e-8127257d744d" providerId="ADAL" clId="{EC383793-85F4-4460-93F7-CA245DB705D4}" dt="2024-02-07T23:10:56.226" v="7377" actId="20577"/>
          <ac:spMkLst>
            <pc:docMk/>
            <pc:sldMk cId="3838355276" sldId="366"/>
            <ac:spMk id="2" creationId="{61BED546-EC9E-B8E7-6FAF-3C7967763F0B}"/>
          </ac:spMkLst>
        </pc:spChg>
        <pc:spChg chg="del">
          <ac:chgData name="Ali, Syed Waqqas" userId="1b3a5f44-9498-4738-8c4e-8127257d744d" providerId="ADAL" clId="{EC383793-85F4-4460-93F7-CA245DB705D4}" dt="2024-02-07T22:38:43.197" v="6253" actId="3680"/>
          <ac:spMkLst>
            <pc:docMk/>
            <pc:sldMk cId="3838355276" sldId="366"/>
            <ac:spMk id="3" creationId="{A69BE910-CD16-B3FC-B3CD-538E20F259F1}"/>
          </ac:spMkLst>
        </pc:spChg>
        <pc:graphicFrameChg chg="add mod ord modGraphic">
          <ac:chgData name="Ali, Syed Waqqas" userId="1b3a5f44-9498-4738-8c4e-8127257d744d" providerId="ADAL" clId="{EC383793-85F4-4460-93F7-CA245DB705D4}" dt="2024-02-07T23:10:48.582" v="7349" actId="1037"/>
          <ac:graphicFrameMkLst>
            <pc:docMk/>
            <pc:sldMk cId="3838355276" sldId="366"/>
            <ac:graphicFrameMk id="9" creationId="{9EF50531-B2AD-773C-CA51-127674B860F8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3:55.245" v="7605" actId="14734"/>
          <ac:graphicFrameMkLst>
            <pc:docMk/>
            <pc:sldMk cId="3838355276" sldId="366"/>
            <ac:graphicFrameMk id="10" creationId="{07B75EC7-3D5E-0CA9-9B47-180D49C56CC9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12:34.563" v="7513" actId="20577"/>
          <ac:graphicFrameMkLst>
            <pc:docMk/>
            <pc:sldMk cId="3838355276" sldId="366"/>
            <ac:graphicFrameMk id="11" creationId="{C1D340BE-6D97-8FE0-9907-DB630E13298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7T23:04:42.856" v="6808" actId="20577"/>
        <pc:sldMkLst>
          <pc:docMk/>
          <pc:sldMk cId="1966101567" sldId="367"/>
        </pc:sldMkLst>
        <pc:spChg chg="mod">
          <ac:chgData name="Ali, Syed Waqqas" userId="1b3a5f44-9498-4738-8c4e-8127257d744d" providerId="ADAL" clId="{EC383793-85F4-4460-93F7-CA245DB705D4}" dt="2024-02-07T22:49:50.363" v="6730" actId="20577"/>
          <ac:spMkLst>
            <pc:docMk/>
            <pc:sldMk cId="1966101567" sldId="367"/>
            <ac:spMk id="2" creationId="{271BAF28-35F3-07A5-780E-12FFF5FB15F4}"/>
          </ac:spMkLst>
        </pc:spChg>
        <pc:spChg chg="mod">
          <ac:chgData name="Ali, Syed Waqqas" userId="1b3a5f44-9498-4738-8c4e-8127257d744d" providerId="ADAL" clId="{EC383793-85F4-4460-93F7-CA245DB705D4}" dt="2024-02-07T23:04:42.856" v="6808" actId="20577"/>
          <ac:spMkLst>
            <pc:docMk/>
            <pc:sldMk cId="1966101567" sldId="367"/>
            <ac:spMk id="3" creationId="{D23483FE-F79C-84A8-6A5D-431F40385752}"/>
          </ac:spMkLst>
        </pc:spChg>
        <pc:spChg chg="add mod">
          <ac:chgData name="Ali, Syed Waqqas" userId="1b3a5f44-9498-4738-8c4e-8127257d744d" providerId="ADAL" clId="{EC383793-85F4-4460-93F7-CA245DB705D4}" dt="2024-02-07T22:49:39.008" v="6699" actId="1076"/>
          <ac:spMkLst>
            <pc:docMk/>
            <pc:sldMk cId="1966101567" sldId="367"/>
            <ac:spMk id="9" creationId="{13C21FA1-C514-ABA5-6446-9839923215E2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15:30:02.585" v="20837" actId="692"/>
        <pc:sldMkLst>
          <pc:docMk/>
          <pc:sldMk cId="4080432984" sldId="368"/>
        </pc:sldMkLst>
        <pc:spChg chg="mod">
          <ac:chgData name="Ali, Syed Waqqas" userId="1b3a5f44-9498-4738-8c4e-8127257d744d" providerId="ADAL" clId="{EC383793-85F4-4460-93F7-CA245DB705D4}" dt="2024-02-07T23:10:14.278" v="7265" actId="20577"/>
          <ac:spMkLst>
            <pc:docMk/>
            <pc:sldMk cId="4080432984" sldId="368"/>
            <ac:spMk id="3" creationId="{671D717B-3E6D-9746-48AD-25632429972C}"/>
          </ac:spMkLst>
        </pc:spChg>
        <pc:spChg chg="add mod">
          <ac:chgData name="Ali, Syed Waqqas" userId="1b3a5f44-9498-4738-8c4e-8127257d744d" providerId="ADAL" clId="{EC383793-85F4-4460-93F7-CA245DB705D4}" dt="2024-02-07T23:07:29.242" v="7133" actId="207"/>
          <ac:spMkLst>
            <pc:docMk/>
            <pc:sldMk cId="4080432984" sldId="368"/>
            <ac:spMk id="10" creationId="{98543C61-8054-2363-54AF-F94FB23F4034}"/>
          </ac:spMkLst>
        </pc:spChg>
        <pc:spChg chg="add mod">
          <ac:chgData name="Ali, Syed Waqqas" userId="1b3a5f44-9498-4738-8c4e-8127257d744d" providerId="ADAL" clId="{EC383793-85F4-4460-93F7-CA245DB705D4}" dt="2024-02-08T15:30:02.585" v="20837" actId="692"/>
          <ac:spMkLst>
            <pc:docMk/>
            <pc:sldMk cId="4080432984" sldId="368"/>
            <ac:spMk id="16" creationId="{378410C3-F379-117E-5EBE-117661658CB5}"/>
          </ac:spMkLst>
        </pc:spChg>
        <pc:graphicFrameChg chg="add mod">
          <ac:chgData name="Ali, Syed Waqqas" userId="1b3a5f44-9498-4738-8c4e-8127257d744d" providerId="ADAL" clId="{EC383793-85F4-4460-93F7-CA245DB705D4}" dt="2024-02-07T23:09:23.475" v="7246" actId="1076"/>
          <ac:graphicFrameMkLst>
            <pc:docMk/>
            <pc:sldMk cId="4080432984" sldId="368"/>
            <ac:graphicFrameMk id="11" creationId="{987A0E2C-6133-DF9E-D23D-53406031B2AB}"/>
          </ac:graphicFrameMkLst>
        </pc:graphicFrameChg>
        <pc:cxnChg chg="add del mod">
          <ac:chgData name="Ali, Syed Waqqas" userId="1b3a5f44-9498-4738-8c4e-8127257d744d" providerId="ADAL" clId="{EC383793-85F4-4460-93F7-CA245DB705D4}" dt="2024-02-08T15:27:55.847" v="20821" actId="478"/>
          <ac:cxnSpMkLst>
            <pc:docMk/>
            <pc:sldMk cId="4080432984" sldId="368"/>
            <ac:cxnSpMk id="13" creationId="{65B20653-1B05-96C5-FCDD-70EC4031D882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38:42.455" v="20867" actId="14100"/>
        <pc:sldMkLst>
          <pc:docMk/>
          <pc:sldMk cId="1135595679" sldId="369"/>
        </pc:sldMkLst>
        <pc:spChg chg="mod">
          <ac:chgData name="Ali, Syed Waqqas" userId="1b3a5f44-9498-4738-8c4e-8127257d744d" providerId="ADAL" clId="{EC383793-85F4-4460-93F7-CA245DB705D4}" dt="2024-02-07T23:10:34.233" v="7300" actId="20577"/>
          <ac:spMkLst>
            <pc:docMk/>
            <pc:sldMk cId="1135595679" sldId="369"/>
            <ac:spMk id="3" creationId="{0DAC23F7-02E4-82B6-E994-ECC4F07B8D36}"/>
          </ac:spMkLst>
        </pc:spChg>
        <pc:spChg chg="mod">
          <ac:chgData name="Ali, Syed Waqqas" userId="1b3a5f44-9498-4738-8c4e-8127257d744d" providerId="ADAL" clId="{EC383793-85F4-4460-93F7-CA245DB705D4}" dt="2024-02-07T23:06:54.591" v="7105" actId="1076"/>
          <ac:spMkLst>
            <pc:docMk/>
            <pc:sldMk cId="1135595679" sldId="369"/>
            <ac:spMk id="9" creationId="{E411C35F-216F-40F5-022A-5F70ACB34896}"/>
          </ac:spMkLst>
        </pc:spChg>
        <pc:spChg chg="add mod">
          <ac:chgData name="Ali, Syed Waqqas" userId="1b3a5f44-9498-4738-8c4e-8127257d744d" providerId="ADAL" clId="{EC383793-85F4-4460-93F7-CA245DB705D4}" dt="2024-02-07T23:10:21.940" v="7271" actId="1037"/>
          <ac:spMkLst>
            <pc:docMk/>
            <pc:sldMk cId="1135595679" sldId="369"/>
            <ac:spMk id="10" creationId="{322133B4-C20A-916D-EDCE-3F9BECFD8A8F}"/>
          </ac:spMkLst>
        </pc:spChg>
        <pc:spChg chg="add mod">
          <ac:chgData name="Ali, Syed Waqqas" userId="1b3a5f44-9498-4738-8c4e-8127257d744d" providerId="ADAL" clId="{EC383793-85F4-4460-93F7-CA245DB705D4}" dt="2024-02-08T15:33:01.458" v="20850" actId="692"/>
          <ac:spMkLst>
            <pc:docMk/>
            <pc:sldMk cId="1135595679" sldId="369"/>
            <ac:spMk id="14" creationId="{7F29FD73-7E07-E7ED-B11E-B85B28C3D6D0}"/>
          </ac:spMkLst>
        </pc:spChg>
        <pc:spChg chg="add mod">
          <ac:chgData name="Ali, Syed Waqqas" userId="1b3a5f44-9498-4738-8c4e-8127257d744d" providerId="ADAL" clId="{EC383793-85F4-4460-93F7-CA245DB705D4}" dt="2024-02-08T15:33:23.249" v="20852" actId="207"/>
          <ac:spMkLst>
            <pc:docMk/>
            <pc:sldMk cId="1135595679" sldId="369"/>
            <ac:spMk id="15" creationId="{330A11BA-B55D-D236-EF89-271318AA669E}"/>
          </ac:spMkLst>
        </pc:spChg>
        <pc:graphicFrameChg chg="add mod">
          <ac:chgData name="Ali, Syed Waqqas" userId="1b3a5f44-9498-4738-8c4e-8127257d744d" providerId="ADAL" clId="{EC383793-85F4-4460-93F7-CA245DB705D4}" dt="2024-02-07T23:09:35.821" v="7249"/>
          <ac:graphicFrameMkLst>
            <pc:docMk/>
            <pc:sldMk cId="1135595679" sldId="369"/>
            <ac:graphicFrameMk id="11" creationId="{10A8FD42-F5DC-D16A-FAD7-9EB17D11DDC2}"/>
          </ac:graphicFrameMkLst>
        </pc:graphicFrameChg>
        <pc:graphicFrameChg chg="add mod modGraphic">
          <ac:chgData name="Ali, Syed Waqqas" userId="1b3a5f44-9498-4738-8c4e-8127257d744d" providerId="ADAL" clId="{EC383793-85F4-4460-93F7-CA245DB705D4}" dt="2024-02-07T23:27:05.302" v="8024" actId="20577"/>
          <ac:graphicFrameMkLst>
            <pc:docMk/>
            <pc:sldMk cId="1135595679" sldId="369"/>
            <ac:graphicFrameMk id="12" creationId="{8A57538C-7A24-9EE2-68FE-2FF48BFEBC79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28:07.362" v="8040" actId="1076"/>
          <ac:graphicFrameMkLst>
            <pc:docMk/>
            <pc:sldMk cId="1135595679" sldId="369"/>
            <ac:graphicFrameMk id="13" creationId="{C4FEA7D5-2137-3F49-9C91-DD7C35DBB3A4}"/>
          </ac:graphicFrameMkLst>
        </pc:graphicFrameChg>
        <pc:cxnChg chg="add del">
          <ac:chgData name="Ali, Syed Waqqas" userId="1b3a5f44-9498-4738-8c4e-8127257d744d" providerId="ADAL" clId="{EC383793-85F4-4460-93F7-CA245DB705D4}" dt="2024-02-08T15:34:13.149" v="20854" actId="478"/>
          <ac:cxnSpMkLst>
            <pc:docMk/>
            <pc:sldMk cId="1135595679" sldId="369"/>
            <ac:cxnSpMk id="17" creationId="{2EEE7D6C-13CB-4DC4-325F-5F7015423F73}"/>
          </ac:cxnSpMkLst>
        </pc:cxnChg>
        <pc:cxnChg chg="add mod">
          <ac:chgData name="Ali, Syed Waqqas" userId="1b3a5f44-9498-4738-8c4e-8127257d744d" providerId="ADAL" clId="{EC383793-85F4-4460-93F7-CA245DB705D4}" dt="2024-02-08T15:38:42.455" v="20867" actId="14100"/>
          <ac:cxnSpMkLst>
            <pc:docMk/>
            <pc:sldMk cId="1135595679" sldId="369"/>
            <ac:cxnSpMk id="19" creationId="{B20B7CB6-1641-8A41-8574-1BF736AFBE6F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15:43:24.940" v="20931" actId="20577"/>
        <pc:sldMkLst>
          <pc:docMk/>
          <pc:sldMk cId="1836818216" sldId="370"/>
        </pc:sldMkLst>
        <pc:spChg chg="mod">
          <ac:chgData name="Ali, Syed Waqqas" userId="1b3a5f44-9498-4738-8c4e-8127257d744d" providerId="ADAL" clId="{EC383793-85F4-4460-93F7-CA245DB705D4}" dt="2024-02-08T15:43:24.940" v="20931" actId="20577"/>
          <ac:spMkLst>
            <pc:docMk/>
            <pc:sldMk cId="1836818216" sldId="370"/>
            <ac:spMk id="3" creationId="{817CBD38-1DAD-AF90-B776-2063782A28EB}"/>
          </ac:spMkLst>
        </pc:spChg>
        <pc:spChg chg="mod">
          <ac:chgData name="Ali, Syed Waqqas" userId="1b3a5f44-9498-4738-8c4e-8127257d744d" providerId="ADAL" clId="{EC383793-85F4-4460-93F7-CA245DB705D4}" dt="2024-02-07T23:14:50.480" v="7702" actId="1076"/>
          <ac:spMkLst>
            <pc:docMk/>
            <pc:sldMk cId="1836818216" sldId="370"/>
            <ac:spMk id="10" creationId="{536E165E-938D-E9FD-EF0A-9688EE407DA7}"/>
          </ac:spMkLst>
        </pc:spChg>
        <pc:spChg chg="add mod">
          <ac:chgData name="Ali, Syed Waqqas" userId="1b3a5f44-9498-4738-8c4e-8127257d744d" providerId="ADAL" clId="{EC383793-85F4-4460-93F7-CA245DB705D4}" dt="2024-02-08T15:40:22.747" v="20886" actId="14100"/>
          <ac:spMkLst>
            <pc:docMk/>
            <pc:sldMk cId="1836818216" sldId="370"/>
            <ac:spMk id="14" creationId="{8B7B15E0-42FC-20D7-621C-AC7D841A38A5}"/>
          </ac:spMkLst>
        </pc:spChg>
        <pc:spChg chg="add mod">
          <ac:chgData name="Ali, Syed Waqqas" userId="1b3a5f44-9498-4738-8c4e-8127257d744d" providerId="ADAL" clId="{EC383793-85F4-4460-93F7-CA245DB705D4}" dt="2024-02-08T15:41:46.545" v="20896" actId="692"/>
          <ac:spMkLst>
            <pc:docMk/>
            <pc:sldMk cId="1836818216" sldId="370"/>
            <ac:spMk id="15" creationId="{920D391F-AB2A-F159-9CC6-56F326AF8C21}"/>
          </ac:spMkLst>
        </pc:spChg>
        <pc:spChg chg="add del mod">
          <ac:chgData name="Ali, Syed Waqqas" userId="1b3a5f44-9498-4738-8c4e-8127257d744d" providerId="ADAL" clId="{EC383793-85F4-4460-93F7-CA245DB705D4}" dt="2024-02-08T15:42:09.483" v="20906" actId="478"/>
          <ac:spMkLst>
            <pc:docMk/>
            <pc:sldMk cId="1836818216" sldId="370"/>
            <ac:spMk id="16" creationId="{8753FBF1-746F-4A5F-FA15-8044CEF53D9D}"/>
          </ac:spMkLst>
        </pc:spChg>
        <pc:spChg chg="add mod">
          <ac:chgData name="Ali, Syed Waqqas" userId="1b3a5f44-9498-4738-8c4e-8127257d744d" providerId="ADAL" clId="{EC383793-85F4-4460-93F7-CA245DB705D4}" dt="2024-02-08T15:42:25.782" v="20916" actId="692"/>
          <ac:spMkLst>
            <pc:docMk/>
            <pc:sldMk cId="1836818216" sldId="370"/>
            <ac:spMk id="17" creationId="{71870814-08D7-A878-E286-F4B388A75F20}"/>
          </ac:spMkLst>
        </pc:spChg>
        <pc:spChg chg="add mod">
          <ac:chgData name="Ali, Syed Waqqas" userId="1b3a5f44-9498-4738-8c4e-8127257d744d" providerId="ADAL" clId="{EC383793-85F4-4460-93F7-CA245DB705D4}" dt="2024-02-08T15:43:03.751" v="20928" actId="692"/>
          <ac:spMkLst>
            <pc:docMk/>
            <pc:sldMk cId="1836818216" sldId="370"/>
            <ac:spMk id="18" creationId="{C6716A48-9D1D-CDAE-38EF-7AB54E290272}"/>
          </ac:spMkLst>
        </pc:spChg>
        <pc:graphicFrameChg chg="mod modGraphic">
          <ac:chgData name="Ali, Syed Waqqas" userId="1b3a5f44-9498-4738-8c4e-8127257d744d" providerId="ADAL" clId="{EC383793-85F4-4460-93F7-CA245DB705D4}" dt="2024-02-07T23:27:10.131" v="8028" actId="20577"/>
          <ac:graphicFrameMkLst>
            <pc:docMk/>
            <pc:sldMk cId="1836818216" sldId="370"/>
            <ac:graphicFrameMk id="12" creationId="{A5CBBAAB-3D32-71A0-E0DC-EA6A9DEA7EDB}"/>
          </ac:graphicFrameMkLst>
        </pc:graphicFrameChg>
        <pc:graphicFrameChg chg="add mod">
          <ac:chgData name="Ali, Syed Waqqas" userId="1b3a5f44-9498-4738-8c4e-8127257d744d" providerId="ADAL" clId="{EC383793-85F4-4460-93F7-CA245DB705D4}" dt="2024-02-07T23:14:46.474" v="7701" actId="1076"/>
          <ac:graphicFrameMkLst>
            <pc:docMk/>
            <pc:sldMk cId="1836818216" sldId="370"/>
            <ac:graphicFrameMk id="13" creationId="{BE2D7AA2-2BB3-F7B0-3F92-F0B0CA401B7C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2.498" v="8032" actId="20577"/>
        <pc:sldMkLst>
          <pc:docMk/>
          <pc:sldMk cId="4149378492" sldId="371"/>
        </pc:sldMkLst>
        <pc:spChg chg="mod">
          <ac:chgData name="Ali, Syed Waqqas" userId="1b3a5f44-9498-4738-8c4e-8127257d744d" providerId="ADAL" clId="{EC383793-85F4-4460-93F7-CA245DB705D4}" dt="2024-02-07T23:17:37.411" v="7817" actId="20577"/>
          <ac:spMkLst>
            <pc:docMk/>
            <pc:sldMk cId="4149378492" sldId="371"/>
            <ac:spMk id="3" creationId="{03331B01-F5EF-1385-CE61-65F2C1CC84AE}"/>
          </ac:spMkLst>
        </pc:spChg>
        <pc:spChg chg="mod">
          <ac:chgData name="Ali, Syed Waqqas" userId="1b3a5f44-9498-4738-8c4e-8127257d744d" providerId="ADAL" clId="{EC383793-85F4-4460-93F7-CA245DB705D4}" dt="2024-02-07T23:15:36.860" v="7731" actId="1076"/>
          <ac:spMkLst>
            <pc:docMk/>
            <pc:sldMk cId="4149378492" sldId="371"/>
            <ac:spMk id="10" creationId="{5DE11A15-7844-A383-CE29-0540F64357AD}"/>
          </ac:spMkLst>
        </pc:spChg>
        <pc:graphicFrameChg chg="mod modGraphic">
          <ac:chgData name="Ali, Syed Waqqas" userId="1b3a5f44-9498-4738-8c4e-8127257d744d" providerId="ADAL" clId="{EC383793-85F4-4460-93F7-CA245DB705D4}" dt="2024-02-07T23:15:57.169" v="7737"/>
          <ac:graphicFrameMkLst>
            <pc:docMk/>
            <pc:sldMk cId="4149378492" sldId="371"/>
            <ac:graphicFrameMk id="11" creationId="{E9FBB437-DF8A-59CF-79BF-A5DD8F7682DB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2.498" v="8032" actId="20577"/>
          <ac:graphicFrameMkLst>
            <pc:docMk/>
            <pc:sldMk cId="4149378492" sldId="371"/>
            <ac:graphicFrameMk id="12" creationId="{20C6BBBC-42DC-26D4-EDFB-A0750DF76AB3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27:26.492" v="8036" actId="20577"/>
        <pc:sldMkLst>
          <pc:docMk/>
          <pc:sldMk cId="4078969514" sldId="372"/>
        </pc:sldMkLst>
        <pc:spChg chg="mod">
          <ac:chgData name="Ali, Syed Waqqas" userId="1b3a5f44-9498-4738-8c4e-8127257d744d" providerId="ADAL" clId="{EC383793-85F4-4460-93F7-CA245DB705D4}" dt="2024-02-07T23:20:01.484" v="7832" actId="20577"/>
          <ac:spMkLst>
            <pc:docMk/>
            <pc:sldMk cId="4078969514" sldId="372"/>
            <ac:spMk id="3" creationId="{77165DC6-B98F-8BCB-1D98-9EFC51014069}"/>
          </ac:spMkLst>
        </pc:spChg>
        <pc:graphicFrameChg chg="mod">
          <ac:chgData name="Ali, Syed Waqqas" userId="1b3a5f44-9498-4738-8c4e-8127257d744d" providerId="ADAL" clId="{EC383793-85F4-4460-93F7-CA245DB705D4}" dt="2024-02-07T23:18:00.508" v="7821"/>
          <ac:graphicFrameMkLst>
            <pc:docMk/>
            <pc:sldMk cId="4078969514" sldId="372"/>
            <ac:graphicFrameMk id="11" creationId="{E8B56CDC-D551-C618-408B-5341F47C9E52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27:26.492" v="8036" actId="20577"/>
          <ac:graphicFrameMkLst>
            <pc:docMk/>
            <pc:sldMk cId="4078969514" sldId="372"/>
            <ac:graphicFrameMk id="12" creationId="{F6DA2A84-0DE7-DB15-04B2-56AF60D59290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2:42.541" v="7919" actId="478"/>
        <pc:sldMkLst>
          <pc:docMk/>
          <pc:sldMk cId="2095049795" sldId="373"/>
        </pc:sldMkLst>
        <pc:spChg chg="mod">
          <ac:chgData name="Ali, Syed Waqqas" userId="1b3a5f44-9498-4738-8c4e-8127257d744d" providerId="ADAL" clId="{EC383793-85F4-4460-93F7-CA245DB705D4}" dt="2024-02-07T23:22:34.352" v="7916" actId="20577"/>
          <ac:spMkLst>
            <pc:docMk/>
            <pc:sldMk cId="2095049795" sldId="373"/>
            <ac:spMk id="3" creationId="{F86A5E7D-0752-18D3-C923-36EF65AE7434}"/>
          </ac:spMkLst>
        </pc:spChg>
        <pc:graphicFrameChg chg="mod">
          <ac:chgData name="Ali, Syed Waqqas" userId="1b3a5f44-9498-4738-8c4e-8127257d744d" providerId="ADAL" clId="{EC383793-85F4-4460-93F7-CA245DB705D4}" dt="2024-02-07T23:21:11.093" v="7838"/>
          <ac:graphicFrameMkLst>
            <pc:docMk/>
            <pc:sldMk cId="2095049795" sldId="373"/>
            <ac:graphicFrameMk id="11" creationId="{526B3BCF-851D-566D-CB9D-06A8DC14E406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0.443" v="7918" actId="478"/>
          <ac:graphicFrameMkLst>
            <pc:docMk/>
            <pc:sldMk cId="2095049795" sldId="373"/>
            <ac:graphicFrameMk id="12" creationId="{E2343374-9AA5-4ADF-85F3-CC3995A73A4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2:42.541" v="7919" actId="478"/>
          <ac:graphicFrameMkLst>
            <pc:docMk/>
            <pc:sldMk cId="2095049795" sldId="373"/>
            <ac:graphicFrameMk id="13" creationId="{63EBC0E9-721C-F321-D82E-35CA59734F99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27:38.198" v="8038" actId="478"/>
        <pc:sldMkLst>
          <pc:docMk/>
          <pc:sldMk cId="2711968158" sldId="374"/>
        </pc:sldMkLst>
        <pc:spChg chg="mod">
          <ac:chgData name="Ali, Syed Waqqas" userId="1b3a5f44-9498-4738-8c4e-8127257d744d" providerId="ADAL" clId="{EC383793-85F4-4460-93F7-CA245DB705D4}" dt="2024-02-07T23:24:22.306" v="7935" actId="20577"/>
          <ac:spMkLst>
            <pc:docMk/>
            <pc:sldMk cId="2711968158" sldId="374"/>
            <ac:spMk id="3" creationId="{47EC951F-96CF-9B08-109E-D8FC1FCB801F}"/>
          </ac:spMkLst>
        </pc:spChg>
        <pc:spChg chg="mod">
          <ac:chgData name="Ali, Syed Waqqas" userId="1b3a5f44-9498-4738-8c4e-8127257d744d" providerId="ADAL" clId="{EC383793-85F4-4460-93F7-CA245DB705D4}" dt="2024-02-07T23:22:47.576" v="7920" actId="1076"/>
          <ac:spMkLst>
            <pc:docMk/>
            <pc:sldMk cId="2711968158" sldId="374"/>
            <ac:spMk id="10" creationId="{CFDAB61B-0526-7AD0-6839-BBC398A04218}"/>
          </ac:spMkLst>
        </pc:spChg>
        <pc:graphicFrameChg chg="mod">
          <ac:chgData name="Ali, Syed Waqqas" userId="1b3a5f44-9498-4738-8c4e-8127257d744d" providerId="ADAL" clId="{EC383793-85F4-4460-93F7-CA245DB705D4}" dt="2024-02-07T23:23:36.062" v="7927"/>
          <ac:graphicFrameMkLst>
            <pc:docMk/>
            <pc:sldMk cId="2711968158" sldId="374"/>
            <ac:graphicFrameMk id="11" creationId="{753726F2-68D3-923A-10DC-FA2B574D51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5.335" v="8037" actId="478"/>
          <ac:graphicFrameMkLst>
            <pc:docMk/>
            <pc:sldMk cId="2711968158" sldId="374"/>
            <ac:graphicFrameMk id="12" creationId="{DE77A3BE-17F0-6FF4-9646-74AADD0A9974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27:38.198" v="8038" actId="478"/>
          <ac:graphicFrameMkLst>
            <pc:docMk/>
            <pc:sldMk cId="2711968158" sldId="374"/>
            <ac:graphicFrameMk id="13" creationId="{6EB369AE-48B0-7636-0F9D-AB3FFEB7A1FD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3:41.275" v="8145" actId="20577"/>
        <pc:sldMkLst>
          <pc:docMk/>
          <pc:sldMk cId="793048229" sldId="375"/>
        </pc:sldMkLst>
        <pc:spChg chg="mod">
          <ac:chgData name="Ali, Syed Waqqas" userId="1b3a5f44-9498-4738-8c4e-8127257d744d" providerId="ADAL" clId="{EC383793-85F4-4460-93F7-CA245DB705D4}" dt="2024-02-07T23:26:37.696" v="8018" actId="20577"/>
          <ac:spMkLst>
            <pc:docMk/>
            <pc:sldMk cId="793048229" sldId="375"/>
            <ac:spMk id="3" creationId="{318858CA-470F-2015-74EC-7FD93EE4A965}"/>
          </ac:spMkLst>
        </pc:spChg>
        <pc:spChg chg="mod">
          <ac:chgData name="Ali, Syed Waqqas" userId="1b3a5f44-9498-4738-8c4e-8127257d744d" providerId="ADAL" clId="{EC383793-85F4-4460-93F7-CA245DB705D4}" dt="2024-02-07T23:25:25.500" v="7947" actId="1076"/>
          <ac:spMkLst>
            <pc:docMk/>
            <pc:sldMk cId="793048229" sldId="375"/>
            <ac:spMk id="10" creationId="{642E4D03-CB76-6CD8-85A1-ED5A6F39933E}"/>
          </ac:spMkLst>
        </pc:spChg>
        <pc:graphicFrameChg chg="mod">
          <ac:chgData name="Ali, Syed Waqqas" userId="1b3a5f44-9498-4738-8c4e-8127257d744d" providerId="ADAL" clId="{EC383793-85F4-4460-93F7-CA245DB705D4}" dt="2024-02-07T23:24:45.903" v="7944"/>
          <ac:graphicFrameMkLst>
            <pc:docMk/>
            <pc:sldMk cId="793048229" sldId="375"/>
            <ac:graphicFrameMk id="11" creationId="{51113FAC-623B-72E9-A4A1-CF5539A20E25}"/>
          </ac:graphicFrameMkLst>
        </pc:graphicFrameChg>
        <pc:graphicFrameChg chg="mod modGraphic">
          <ac:chgData name="Ali, Syed Waqqas" userId="1b3a5f44-9498-4738-8c4e-8127257d744d" providerId="ADAL" clId="{EC383793-85F4-4460-93F7-CA245DB705D4}" dt="2024-02-07T23:33:41.275" v="8145" actId="20577"/>
          <ac:graphicFrameMkLst>
            <pc:docMk/>
            <pc:sldMk cId="793048229" sldId="375"/>
            <ac:graphicFrameMk id="12" creationId="{BEF05931-577C-B765-635F-DE03516443F4}"/>
          </ac:graphicFrameMkLst>
        </pc:graphicFrameChg>
        <pc:graphicFrameChg chg="mod">
          <ac:chgData name="Ali, Syed Waqqas" userId="1b3a5f44-9498-4738-8c4e-8127257d744d" providerId="ADAL" clId="{EC383793-85F4-4460-93F7-CA245DB705D4}" dt="2024-02-07T23:25:12.191" v="7946"/>
          <ac:graphicFrameMkLst>
            <pc:docMk/>
            <pc:sldMk cId="793048229" sldId="375"/>
            <ac:graphicFrameMk id="13" creationId="{D9E855D4-2B3F-765A-B129-7643F9A2E87E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3:58.627" v="20964" actId="20577"/>
        <pc:sldMkLst>
          <pc:docMk/>
          <pc:sldMk cId="1986292118" sldId="376"/>
        </pc:sldMkLst>
        <pc:spChg chg="mod">
          <ac:chgData name="Ali, Syed Waqqas" userId="1b3a5f44-9498-4738-8c4e-8127257d744d" providerId="ADAL" clId="{EC383793-85F4-4460-93F7-CA245DB705D4}" dt="2024-02-07T23:29:06.669" v="8057" actId="20577"/>
          <ac:spMkLst>
            <pc:docMk/>
            <pc:sldMk cId="1986292118" sldId="376"/>
            <ac:spMk id="2" creationId="{380366C6-E6AB-43B4-AB6F-F08A020D2767}"/>
          </ac:spMkLst>
        </pc:spChg>
        <pc:spChg chg="mod">
          <ac:chgData name="Ali, Syed Waqqas" userId="1b3a5f44-9498-4738-8c4e-8127257d744d" providerId="ADAL" clId="{EC383793-85F4-4460-93F7-CA245DB705D4}" dt="2024-02-08T15:43:58.627" v="20964" actId="20577"/>
          <ac:spMkLst>
            <pc:docMk/>
            <pc:sldMk cId="1986292118" sldId="376"/>
            <ac:spMk id="3" creationId="{4E1F69B9-E52C-4E9E-5D7D-C85D3E41611F}"/>
          </ac:spMkLst>
        </pc:spChg>
      </pc:sldChg>
      <pc:sldChg chg="delSp modSp add mod">
        <pc:chgData name="Ali, Syed Waqqas" userId="1b3a5f44-9498-4738-8c4e-8127257d744d" providerId="ADAL" clId="{EC383793-85F4-4460-93F7-CA245DB705D4}" dt="2024-02-07T23:32:10.644" v="8110" actId="478"/>
        <pc:sldMkLst>
          <pc:docMk/>
          <pc:sldMk cId="1388750901" sldId="377"/>
        </pc:sldMkLst>
        <pc:spChg chg="mod">
          <ac:chgData name="Ali, Syed Waqqas" userId="1b3a5f44-9498-4738-8c4e-8127257d744d" providerId="ADAL" clId="{EC383793-85F4-4460-93F7-CA245DB705D4}" dt="2024-02-07T23:30:33.371" v="8096" actId="20577"/>
          <ac:spMkLst>
            <pc:docMk/>
            <pc:sldMk cId="1388750901" sldId="377"/>
            <ac:spMk id="3" creationId="{6C5A2007-E7AD-2BC7-1EA0-3B97B53D74C0}"/>
          </ac:spMkLst>
        </pc:spChg>
        <pc:graphicFrameChg chg="mod">
          <ac:chgData name="Ali, Syed Waqqas" userId="1b3a5f44-9498-4738-8c4e-8127257d744d" providerId="ADAL" clId="{EC383793-85F4-4460-93F7-CA245DB705D4}" dt="2024-02-07T23:30:11.756" v="8066"/>
          <ac:graphicFrameMkLst>
            <pc:docMk/>
            <pc:sldMk cId="1388750901" sldId="377"/>
            <ac:graphicFrameMk id="11" creationId="{FA1FC443-6844-B360-EFF6-B56DCAFE71C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06.808" v="8109" actId="478"/>
          <ac:graphicFrameMkLst>
            <pc:docMk/>
            <pc:sldMk cId="1388750901" sldId="377"/>
            <ac:graphicFrameMk id="12" creationId="{52C19084-C6BB-7158-890D-FCB1D35743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0.644" v="8110" actId="478"/>
          <ac:graphicFrameMkLst>
            <pc:docMk/>
            <pc:sldMk cId="1388750901" sldId="377"/>
            <ac:graphicFrameMk id="13" creationId="{4C00600A-1931-3207-5011-2E69E54BC51A}"/>
          </ac:graphicFrameMkLst>
        </pc:graphicFrameChg>
      </pc:sldChg>
      <pc:sldChg chg="delSp modSp add mod">
        <pc:chgData name="Ali, Syed Waqqas" userId="1b3a5f44-9498-4738-8c4e-8127257d744d" providerId="ADAL" clId="{EC383793-85F4-4460-93F7-CA245DB705D4}" dt="2024-02-07T23:32:19.646" v="8113" actId="478"/>
        <pc:sldMkLst>
          <pc:docMk/>
          <pc:sldMk cId="928826722" sldId="378"/>
        </pc:sldMkLst>
        <pc:spChg chg="mod">
          <ac:chgData name="Ali, Syed Waqqas" userId="1b3a5f44-9498-4738-8c4e-8127257d744d" providerId="ADAL" clId="{EC383793-85F4-4460-93F7-CA245DB705D4}" dt="2024-02-07T23:31:59.753" v="8108" actId="20577"/>
          <ac:spMkLst>
            <pc:docMk/>
            <pc:sldMk cId="928826722" sldId="378"/>
            <ac:spMk id="3" creationId="{3370A39F-DA7C-4889-9014-9CEBC263BBC9}"/>
          </ac:spMkLst>
        </pc:spChg>
        <pc:spChg chg="mod">
          <ac:chgData name="Ali, Syed Waqqas" userId="1b3a5f44-9498-4738-8c4e-8127257d744d" providerId="ADAL" clId="{EC383793-85F4-4460-93F7-CA245DB705D4}" dt="2024-02-07T23:31:40.479" v="8104" actId="1076"/>
          <ac:spMkLst>
            <pc:docMk/>
            <pc:sldMk cId="928826722" sldId="378"/>
            <ac:spMk id="10" creationId="{7FACE805-C61C-812F-E0B2-40A2E7C06519}"/>
          </ac:spMkLst>
        </pc:spChg>
        <pc:graphicFrameChg chg="mod">
          <ac:chgData name="Ali, Syed Waqqas" userId="1b3a5f44-9498-4738-8c4e-8127257d744d" providerId="ADAL" clId="{EC383793-85F4-4460-93F7-CA245DB705D4}" dt="2024-02-07T23:31:50.424" v="8105"/>
          <ac:graphicFrameMkLst>
            <pc:docMk/>
            <pc:sldMk cId="928826722" sldId="378"/>
            <ac:graphicFrameMk id="11" creationId="{AB5F0DDA-3A6D-602F-6E9A-386C4A2D1CD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9.646" v="8113" actId="478"/>
          <ac:graphicFrameMkLst>
            <pc:docMk/>
            <pc:sldMk cId="928826722" sldId="378"/>
            <ac:graphicFrameMk id="12" creationId="{6BF908A7-9E2B-84F8-F76B-0E9B078CF233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2:16.641" v="8112" actId="478"/>
          <ac:graphicFrameMkLst>
            <pc:docMk/>
            <pc:sldMk cId="928826722" sldId="378"/>
            <ac:graphicFrameMk id="13" creationId="{D8260623-593C-663F-729D-9EE736784802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7T23:34:09.590" v="8200" actId="20577"/>
        <pc:sldMkLst>
          <pc:docMk/>
          <pc:sldMk cId="1486592550" sldId="379"/>
        </pc:sldMkLst>
        <pc:spChg chg="mod">
          <ac:chgData name="Ali, Syed Waqqas" userId="1b3a5f44-9498-4738-8c4e-8127257d744d" providerId="ADAL" clId="{EC383793-85F4-4460-93F7-CA245DB705D4}" dt="2024-02-07T23:34:09.590" v="8200" actId="20577"/>
          <ac:spMkLst>
            <pc:docMk/>
            <pc:sldMk cId="1486592550" sldId="379"/>
            <ac:spMk id="3" creationId="{3EF98225-F7CD-FFBE-C272-5A082F7051F5}"/>
          </ac:spMkLst>
        </pc:spChg>
        <pc:spChg chg="mod">
          <ac:chgData name="Ali, Syed Waqqas" userId="1b3a5f44-9498-4738-8c4e-8127257d744d" providerId="ADAL" clId="{EC383793-85F4-4460-93F7-CA245DB705D4}" dt="2024-02-07T23:33:09.911" v="8129" actId="1037"/>
          <ac:spMkLst>
            <pc:docMk/>
            <pc:sldMk cId="1486592550" sldId="379"/>
            <ac:spMk id="10" creationId="{3AE85C19-69E6-613C-1639-3EBDBB190150}"/>
          </ac:spMkLst>
        </pc:spChg>
        <pc:graphicFrameChg chg="mod">
          <ac:chgData name="Ali, Syed Waqqas" userId="1b3a5f44-9498-4738-8c4e-8127257d744d" providerId="ADAL" clId="{EC383793-85F4-4460-93F7-CA245DB705D4}" dt="2024-02-07T23:32:57.609" v="8121"/>
          <ac:graphicFrameMkLst>
            <pc:docMk/>
            <pc:sldMk cId="1486592550" sldId="379"/>
            <ac:graphicFrameMk id="11" creationId="{F5D3308D-4B77-8874-C0D2-B6DC29BA4F62}"/>
          </ac:graphicFrameMkLst>
        </pc:graphicFrameChg>
        <pc:graphicFrameChg chg="modGraphic">
          <ac:chgData name="Ali, Syed Waqqas" userId="1b3a5f44-9498-4738-8c4e-8127257d744d" providerId="ADAL" clId="{EC383793-85F4-4460-93F7-CA245DB705D4}" dt="2024-02-07T23:33:36.924" v="8139" actId="20577"/>
          <ac:graphicFrameMkLst>
            <pc:docMk/>
            <pc:sldMk cId="1486592550" sldId="379"/>
            <ac:graphicFrameMk id="12" creationId="{BE57BC25-6132-730A-B4C4-F78CC41F1E9A}"/>
          </ac:graphicFrameMkLst>
        </pc:graphicFrameChg>
      </pc:sldChg>
      <pc:sldChg chg="addSp delSp modSp add mod">
        <pc:chgData name="Ali, Syed Waqqas" userId="1b3a5f44-9498-4738-8c4e-8127257d744d" providerId="ADAL" clId="{EC383793-85F4-4460-93F7-CA245DB705D4}" dt="2024-02-08T15:44:39.300" v="21035" actId="113"/>
        <pc:sldMkLst>
          <pc:docMk/>
          <pc:sldMk cId="1693785254" sldId="380"/>
        </pc:sldMkLst>
        <pc:spChg chg="mod">
          <ac:chgData name="Ali, Syed Waqqas" userId="1b3a5f44-9498-4738-8c4e-8127257d744d" providerId="ADAL" clId="{EC383793-85F4-4460-93F7-CA245DB705D4}" dt="2024-02-07T23:34:29.451" v="8210" actId="20577"/>
          <ac:spMkLst>
            <pc:docMk/>
            <pc:sldMk cId="1693785254" sldId="380"/>
            <ac:spMk id="2" creationId="{9FAE7C2F-B2B7-A060-949E-AF2D1D242156}"/>
          </ac:spMkLst>
        </pc:spChg>
        <pc:spChg chg="mod">
          <ac:chgData name="Ali, Syed Waqqas" userId="1b3a5f44-9498-4738-8c4e-8127257d744d" providerId="ADAL" clId="{EC383793-85F4-4460-93F7-CA245DB705D4}" dt="2024-02-07T23:35:34.430" v="8296" actId="20577"/>
          <ac:spMkLst>
            <pc:docMk/>
            <pc:sldMk cId="1693785254" sldId="380"/>
            <ac:spMk id="3" creationId="{8C0E2486-39F4-5FDE-3436-85508458515D}"/>
          </ac:spMkLst>
        </pc:spChg>
        <pc:spChg chg="add mod">
          <ac:chgData name="Ali, Syed Waqqas" userId="1b3a5f44-9498-4738-8c4e-8127257d744d" providerId="ADAL" clId="{EC383793-85F4-4460-93F7-CA245DB705D4}" dt="2024-02-08T15:44:39.300" v="21035" actId="113"/>
          <ac:spMkLst>
            <pc:docMk/>
            <pc:sldMk cId="1693785254" sldId="380"/>
            <ac:spMk id="11" creationId="{1B47FF13-B005-3567-104C-9A5F0AFF6BC0}"/>
          </ac:spMkLst>
        </pc:spChg>
        <pc:graphicFrameChg chg="del">
          <ac:chgData name="Ali, Syed Waqqas" userId="1b3a5f44-9498-4738-8c4e-8127257d744d" providerId="ADAL" clId="{EC383793-85F4-4460-93F7-CA245DB705D4}" dt="2024-02-07T23:34:45.377" v="8215" actId="478"/>
          <ac:graphicFrameMkLst>
            <pc:docMk/>
            <pc:sldMk cId="1693785254" sldId="380"/>
            <ac:graphicFrameMk id="11" creationId="{6749071E-5A3E-F4EF-D268-5553321837F5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42.106" v="8214" actId="478"/>
          <ac:graphicFrameMkLst>
            <pc:docMk/>
            <pc:sldMk cId="1693785254" sldId="380"/>
            <ac:graphicFrameMk id="12" creationId="{4239ECF5-B15F-8858-6064-DA34175C0667}"/>
          </ac:graphicFrameMkLst>
        </pc:graphicFrameChg>
        <pc:graphicFrameChg chg="del">
          <ac:chgData name="Ali, Syed Waqqas" userId="1b3a5f44-9498-4738-8c4e-8127257d744d" providerId="ADAL" clId="{EC383793-85F4-4460-93F7-CA245DB705D4}" dt="2024-02-07T23:34:39.971" v="8213" actId="478"/>
          <ac:graphicFrameMkLst>
            <pc:docMk/>
            <pc:sldMk cId="1693785254" sldId="380"/>
            <ac:graphicFrameMk id="13" creationId="{42796964-D323-A503-7C2E-EA9A2886DE6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5:08.014" v="21039" actId="207"/>
        <pc:sldMkLst>
          <pc:docMk/>
          <pc:sldMk cId="3562067520" sldId="381"/>
        </pc:sldMkLst>
        <pc:spChg chg="mod">
          <ac:chgData name="Ali, Syed Waqqas" userId="1b3a5f44-9498-4738-8c4e-8127257d744d" providerId="ADAL" clId="{EC383793-85F4-4460-93F7-CA245DB705D4}" dt="2024-02-07T23:41:32.865" v="8544" actId="20577"/>
          <ac:spMkLst>
            <pc:docMk/>
            <pc:sldMk cId="3562067520" sldId="381"/>
            <ac:spMk id="2" creationId="{30FD7238-84BB-CDA3-C943-3DC928A8F203}"/>
          </ac:spMkLst>
        </pc:spChg>
        <pc:spChg chg="mod">
          <ac:chgData name="Ali, Syed Waqqas" userId="1b3a5f44-9498-4738-8c4e-8127257d744d" providerId="ADAL" clId="{EC383793-85F4-4460-93F7-CA245DB705D4}" dt="2024-02-07T23:42:05.578" v="8694" actId="20577"/>
          <ac:spMkLst>
            <pc:docMk/>
            <pc:sldMk cId="3562067520" sldId="381"/>
            <ac:spMk id="3" creationId="{C6B4F49F-EFD5-AFB0-6283-E880C29F9AA3}"/>
          </ac:spMkLst>
        </pc:spChg>
        <pc:spChg chg="add mod">
          <ac:chgData name="Ali, Syed Waqqas" userId="1b3a5f44-9498-4738-8c4e-8127257d744d" providerId="ADAL" clId="{EC383793-85F4-4460-93F7-CA245DB705D4}" dt="2024-02-08T15:45:08.014" v="21039" actId="207"/>
          <ac:spMkLst>
            <pc:docMk/>
            <pc:sldMk cId="3562067520" sldId="381"/>
            <ac:spMk id="10" creationId="{0BA2352D-3074-2BA3-1A1C-9C3A4E016D7F}"/>
          </ac:spMkLst>
        </pc:spChg>
        <pc:graphicFrameChg chg="add mod modGraphic">
          <ac:chgData name="Ali, Syed Waqqas" userId="1b3a5f44-9498-4738-8c4e-8127257d744d" providerId="ADAL" clId="{EC383793-85F4-4460-93F7-CA245DB705D4}" dt="2024-02-07T23:41:20.737" v="8536" actId="1076"/>
          <ac:graphicFrameMkLst>
            <pc:docMk/>
            <pc:sldMk cId="3562067520" sldId="381"/>
            <ac:graphicFrameMk id="9" creationId="{A6486640-FC94-BF8B-F729-612A4351E0B1}"/>
          </ac:graphicFrameMkLst>
        </pc:graphicFrameChg>
      </pc:sldChg>
      <pc:sldChg chg="modSp add mod">
        <pc:chgData name="Ali, Syed Waqqas" userId="1b3a5f44-9498-4738-8c4e-8127257d744d" providerId="ADAL" clId="{EC383793-85F4-4460-93F7-CA245DB705D4}" dt="2024-02-08T15:45:46.156" v="21170" actId="207"/>
        <pc:sldMkLst>
          <pc:docMk/>
          <pc:sldMk cId="174431404" sldId="382"/>
        </pc:sldMkLst>
        <pc:spChg chg="mod">
          <ac:chgData name="Ali, Syed Waqqas" userId="1b3a5f44-9498-4738-8c4e-8127257d744d" providerId="ADAL" clId="{EC383793-85F4-4460-93F7-CA245DB705D4}" dt="2024-02-07T23:42:35.233" v="8736" actId="20577"/>
          <ac:spMkLst>
            <pc:docMk/>
            <pc:sldMk cId="174431404" sldId="382"/>
            <ac:spMk id="2" creationId="{19E2FDB4-1B3A-9C43-7251-DAA564A90D25}"/>
          </ac:spMkLst>
        </pc:spChg>
        <pc:spChg chg="mod">
          <ac:chgData name="Ali, Syed Waqqas" userId="1b3a5f44-9498-4738-8c4e-8127257d744d" providerId="ADAL" clId="{EC383793-85F4-4460-93F7-CA245DB705D4}" dt="2024-02-08T15:45:46.156" v="21170" actId="207"/>
          <ac:spMkLst>
            <pc:docMk/>
            <pc:sldMk cId="174431404" sldId="382"/>
            <ac:spMk id="3" creationId="{08BEB0C9-C358-FA0F-8F85-07F93A511FDA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0:12:28.435" v="9993" actId="47"/>
        <pc:sldMkLst>
          <pc:docMk/>
          <pc:sldMk cId="3620981569" sldId="383"/>
        </pc:sldMkLst>
        <pc:spChg chg="mod">
          <ac:chgData name="Ali, Syed Waqqas" userId="1b3a5f44-9498-4738-8c4e-8127257d744d" providerId="ADAL" clId="{EC383793-85F4-4460-93F7-CA245DB705D4}" dt="2024-02-07T23:44:04.310" v="8882" actId="20577"/>
          <ac:spMkLst>
            <pc:docMk/>
            <pc:sldMk cId="3620981569" sldId="383"/>
            <ac:spMk id="2" creationId="{36EC5070-D173-2C43-4200-B8249B750A93}"/>
          </ac:spMkLst>
        </pc:spChg>
        <pc:spChg chg="mod">
          <ac:chgData name="Ali, Syed Waqqas" userId="1b3a5f44-9498-4738-8c4e-8127257d744d" providerId="ADAL" clId="{EC383793-85F4-4460-93F7-CA245DB705D4}" dt="2024-02-07T23:44:37.735" v="8997" actId="20577"/>
          <ac:spMkLst>
            <pc:docMk/>
            <pc:sldMk cId="3620981569" sldId="383"/>
            <ac:spMk id="3" creationId="{30BFC233-4C86-A492-C732-6B49F0D10D87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7T23:52:00.699" v="9319" actId="20577"/>
        <pc:sldMkLst>
          <pc:docMk/>
          <pc:sldMk cId="2963299061" sldId="384"/>
        </pc:sldMkLst>
        <pc:spChg chg="mod">
          <ac:chgData name="Ali, Syed Waqqas" userId="1b3a5f44-9498-4738-8c4e-8127257d744d" providerId="ADAL" clId="{EC383793-85F4-4460-93F7-CA245DB705D4}" dt="2024-02-07T23:50:00.758" v="9068" actId="20577"/>
          <ac:spMkLst>
            <pc:docMk/>
            <pc:sldMk cId="2963299061" sldId="384"/>
            <ac:spMk id="2" creationId="{4FDE8F01-00B5-A7F0-E960-BC5B4DE2816C}"/>
          </ac:spMkLst>
        </pc:spChg>
        <pc:spChg chg="add del mod">
          <ac:chgData name="Ali, Syed Waqqas" userId="1b3a5f44-9498-4738-8c4e-8127257d744d" providerId="ADAL" clId="{EC383793-85F4-4460-93F7-CA245DB705D4}" dt="2024-02-07T23:52:00.699" v="9319" actId="20577"/>
          <ac:spMkLst>
            <pc:docMk/>
            <pc:sldMk cId="2963299061" sldId="384"/>
            <ac:spMk id="3" creationId="{85D2509D-F966-013F-E230-D3DA18099BDF}"/>
          </ac:spMkLst>
        </pc:spChg>
        <pc:spChg chg="add mod">
          <ac:chgData name="Ali, Syed Waqqas" userId="1b3a5f44-9498-4738-8c4e-8127257d744d" providerId="ADAL" clId="{EC383793-85F4-4460-93F7-CA245DB705D4}" dt="2024-02-07T23:49:50.600" v="9042"/>
          <ac:spMkLst>
            <pc:docMk/>
            <pc:sldMk cId="2963299061" sldId="384"/>
            <ac:spMk id="9" creationId="{37568626-E7A5-2B17-4E14-B5D620A27527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08.502" v="21171" actId="207"/>
        <pc:sldMkLst>
          <pc:docMk/>
          <pc:sldMk cId="415021739" sldId="385"/>
        </pc:sldMkLst>
        <pc:spChg chg="mod">
          <ac:chgData name="Ali, Syed Waqqas" userId="1b3a5f44-9498-4738-8c4e-8127257d744d" providerId="ADAL" clId="{EC383793-85F4-4460-93F7-CA245DB705D4}" dt="2024-02-07T23:52:43.103" v="9343" actId="20577"/>
          <ac:spMkLst>
            <pc:docMk/>
            <pc:sldMk cId="415021739" sldId="385"/>
            <ac:spMk id="2" creationId="{8727FEE6-EFC3-D055-8AC1-419992A4560D}"/>
          </ac:spMkLst>
        </pc:spChg>
        <pc:spChg chg="mod">
          <ac:chgData name="Ali, Syed Waqqas" userId="1b3a5f44-9498-4738-8c4e-8127257d744d" providerId="ADAL" clId="{EC383793-85F4-4460-93F7-CA245DB705D4}" dt="2024-02-08T15:46:08.502" v="21171" actId="207"/>
          <ac:spMkLst>
            <pc:docMk/>
            <pc:sldMk cId="415021739" sldId="385"/>
            <ac:spMk id="3" creationId="{55D00D87-7C2C-9C74-3CC5-AB45BEB7EFF0}"/>
          </ac:spMkLst>
        </pc:spChg>
      </pc:sldChg>
      <pc:sldChg chg="modSp add mod">
        <pc:chgData name="Ali, Syed Waqqas" userId="1b3a5f44-9498-4738-8c4e-8127257d744d" providerId="ADAL" clId="{EC383793-85F4-4460-93F7-CA245DB705D4}" dt="2024-02-07T23:57:37.382" v="9910" actId="20577"/>
        <pc:sldMkLst>
          <pc:docMk/>
          <pc:sldMk cId="418156212" sldId="386"/>
        </pc:sldMkLst>
        <pc:spChg chg="mod">
          <ac:chgData name="Ali, Syed Waqqas" userId="1b3a5f44-9498-4738-8c4e-8127257d744d" providerId="ADAL" clId="{EC383793-85F4-4460-93F7-CA245DB705D4}" dt="2024-02-07T23:53:45.169" v="9511" actId="20577"/>
          <ac:spMkLst>
            <pc:docMk/>
            <pc:sldMk cId="418156212" sldId="386"/>
            <ac:spMk id="2" creationId="{5EBA38A7-DA9E-9442-C65D-696E8160A21A}"/>
          </ac:spMkLst>
        </pc:spChg>
        <pc:spChg chg="mod">
          <ac:chgData name="Ali, Syed Waqqas" userId="1b3a5f44-9498-4738-8c4e-8127257d744d" providerId="ADAL" clId="{EC383793-85F4-4460-93F7-CA245DB705D4}" dt="2024-02-07T23:57:37.382" v="9910" actId="20577"/>
          <ac:spMkLst>
            <pc:docMk/>
            <pc:sldMk cId="418156212" sldId="386"/>
            <ac:spMk id="3" creationId="{89C4C0EA-D1E6-1DAE-B1C9-A55A1B0AB2EC}"/>
          </ac:spMkLst>
        </pc:spChg>
      </pc:sldChg>
      <pc:sldChg chg="modSp add mod">
        <pc:chgData name="Ali, Syed Waqqas" userId="1b3a5f44-9498-4738-8c4e-8127257d744d" providerId="ADAL" clId="{EC383793-85F4-4460-93F7-CA245DB705D4}" dt="2024-02-08T00:15:34.538" v="10151" actId="20577"/>
        <pc:sldMkLst>
          <pc:docMk/>
          <pc:sldMk cId="1923090364" sldId="387"/>
        </pc:sldMkLst>
        <pc:spChg chg="mod">
          <ac:chgData name="Ali, Syed Waqqas" userId="1b3a5f44-9498-4738-8c4e-8127257d744d" providerId="ADAL" clId="{EC383793-85F4-4460-93F7-CA245DB705D4}" dt="2024-02-08T00:15:34.538" v="10151" actId="20577"/>
          <ac:spMkLst>
            <pc:docMk/>
            <pc:sldMk cId="1923090364" sldId="387"/>
            <ac:spMk id="2" creationId="{4B253B42-83B8-B29C-5025-7ECB2571DE5F}"/>
          </ac:spMkLst>
        </pc:spChg>
      </pc:sldChg>
      <pc:sldChg chg="add del">
        <pc:chgData name="Ali, Syed Waqqas" userId="1b3a5f44-9498-4738-8c4e-8127257d744d" providerId="ADAL" clId="{EC383793-85F4-4460-93F7-CA245DB705D4}" dt="2024-02-07T23:59:47.170" v="9912" actId="47"/>
        <pc:sldMkLst>
          <pc:docMk/>
          <pc:sldMk cId="3166838814" sldId="387"/>
        </pc:sldMkLst>
      </pc:sldChg>
      <pc:sldChg chg="modSp add del mod">
        <pc:chgData name="Ali, Syed Waqqas" userId="1b3a5f44-9498-4738-8c4e-8127257d744d" providerId="ADAL" clId="{EC383793-85F4-4460-93F7-CA245DB705D4}" dt="2024-02-08T00:13:36.760" v="10081" actId="47"/>
        <pc:sldMkLst>
          <pc:docMk/>
          <pc:sldMk cId="3301138858" sldId="387"/>
        </pc:sldMkLst>
        <pc:spChg chg="mod">
          <ac:chgData name="Ali, Syed Waqqas" userId="1b3a5f44-9498-4738-8c4e-8127257d744d" providerId="ADAL" clId="{EC383793-85F4-4460-93F7-CA245DB705D4}" dt="2024-02-08T00:01:55.544" v="9992" actId="20577"/>
          <ac:spMkLst>
            <pc:docMk/>
            <pc:sldMk cId="3301138858" sldId="387"/>
            <ac:spMk id="3" creationId="{AD320355-2665-54C8-28D1-777CC132B878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50.624" v="10983" actId="5793"/>
        <pc:sldMkLst>
          <pc:docMk/>
          <pc:sldMk cId="1247160768" sldId="388"/>
        </pc:sldMkLst>
        <pc:spChg chg="mod">
          <ac:chgData name="Ali, Syed Waqqas" userId="1b3a5f44-9498-4738-8c4e-8127257d744d" providerId="ADAL" clId="{EC383793-85F4-4460-93F7-CA245DB705D4}" dt="2024-02-08T00:16:20.385" v="10172" actId="20577"/>
          <ac:spMkLst>
            <pc:docMk/>
            <pc:sldMk cId="1247160768" sldId="388"/>
            <ac:spMk id="2" creationId="{3BCE007B-8A7D-CDBE-8DB6-EC0A01EEBCEF}"/>
          </ac:spMkLst>
        </pc:spChg>
        <pc:spChg chg="mod">
          <ac:chgData name="Ali, Syed Waqqas" userId="1b3a5f44-9498-4738-8c4e-8127257d744d" providerId="ADAL" clId="{EC383793-85F4-4460-93F7-CA245DB705D4}" dt="2024-02-08T00:25:50.624" v="10983" actId="5793"/>
          <ac:spMkLst>
            <pc:docMk/>
            <pc:sldMk cId="1247160768" sldId="388"/>
            <ac:spMk id="3" creationId="{3140CE6D-2580-D01C-6B35-88DDEBA52742}"/>
          </ac:spMkLst>
        </pc:spChg>
      </pc:sldChg>
      <pc:sldChg chg="modSp add mod">
        <pc:chgData name="Ali, Syed Waqqas" userId="1b3a5f44-9498-4738-8c4e-8127257d744d" providerId="ADAL" clId="{EC383793-85F4-4460-93F7-CA245DB705D4}" dt="2024-02-08T15:46:37.549" v="21177" actId="20577"/>
        <pc:sldMkLst>
          <pc:docMk/>
          <pc:sldMk cId="3488098583" sldId="389"/>
        </pc:sldMkLst>
        <pc:spChg chg="mod">
          <ac:chgData name="Ali, Syed Waqqas" userId="1b3a5f44-9498-4738-8c4e-8127257d744d" providerId="ADAL" clId="{EC383793-85F4-4460-93F7-CA245DB705D4}" dt="2024-02-08T15:46:37.549" v="21177" actId="20577"/>
          <ac:spMkLst>
            <pc:docMk/>
            <pc:sldMk cId="3488098583" sldId="389"/>
            <ac:spMk id="2" creationId="{3D444CB9-9E93-279D-C679-7BB9DA7DA384}"/>
          </ac:spMkLst>
        </pc:spChg>
        <pc:spChg chg="mod">
          <ac:chgData name="Ali, Syed Waqqas" userId="1b3a5f44-9498-4738-8c4e-8127257d744d" providerId="ADAL" clId="{EC383793-85F4-4460-93F7-CA245DB705D4}" dt="2024-02-08T00:17:42.254" v="10447" actId="20577"/>
          <ac:spMkLst>
            <pc:docMk/>
            <pc:sldMk cId="3488098583" sldId="389"/>
            <ac:spMk id="3" creationId="{CEB37818-E545-12A0-C043-40F71B2C52B9}"/>
          </ac:spMkLst>
        </pc:spChg>
      </pc:sldChg>
      <pc:sldChg chg="modSp add mod">
        <pc:chgData name="Ali, Syed Waqqas" userId="1b3a5f44-9498-4738-8c4e-8127257d744d" providerId="ADAL" clId="{EC383793-85F4-4460-93F7-CA245DB705D4}" dt="2024-02-08T00:18:34.926" v="10642" actId="20577"/>
        <pc:sldMkLst>
          <pc:docMk/>
          <pc:sldMk cId="2807032015" sldId="390"/>
        </pc:sldMkLst>
        <pc:spChg chg="mod">
          <ac:chgData name="Ali, Syed Waqqas" userId="1b3a5f44-9498-4738-8c4e-8127257d744d" providerId="ADAL" clId="{EC383793-85F4-4460-93F7-CA245DB705D4}" dt="2024-02-08T00:18:04.630" v="10482" actId="20577"/>
          <ac:spMkLst>
            <pc:docMk/>
            <pc:sldMk cId="2807032015" sldId="390"/>
            <ac:spMk id="2" creationId="{1D2BE622-215D-59B5-4A38-F9F037DAAFF8}"/>
          </ac:spMkLst>
        </pc:spChg>
        <pc:spChg chg="mod">
          <ac:chgData name="Ali, Syed Waqqas" userId="1b3a5f44-9498-4738-8c4e-8127257d744d" providerId="ADAL" clId="{EC383793-85F4-4460-93F7-CA245DB705D4}" dt="2024-02-08T00:18:34.926" v="10642" actId="20577"/>
          <ac:spMkLst>
            <pc:docMk/>
            <pc:sldMk cId="2807032015" sldId="390"/>
            <ac:spMk id="3" creationId="{73029386-7898-06C1-F61F-A1B6D29AD107}"/>
          </ac:spMkLst>
        </pc:spChg>
      </pc:sldChg>
      <pc:sldChg chg="modSp add mod">
        <pc:chgData name="Ali, Syed Waqqas" userId="1b3a5f44-9498-4738-8c4e-8127257d744d" providerId="ADAL" clId="{EC383793-85F4-4460-93F7-CA245DB705D4}" dt="2024-02-08T00:25:05.562" v="10956" actId="20577"/>
        <pc:sldMkLst>
          <pc:docMk/>
          <pc:sldMk cId="383528085" sldId="391"/>
        </pc:sldMkLst>
        <pc:spChg chg="mod">
          <ac:chgData name="Ali, Syed Waqqas" userId="1b3a5f44-9498-4738-8c4e-8127257d744d" providerId="ADAL" clId="{EC383793-85F4-4460-93F7-CA245DB705D4}" dt="2024-02-08T00:25:05.562" v="10956" actId="20577"/>
          <ac:spMkLst>
            <pc:docMk/>
            <pc:sldMk cId="383528085" sldId="391"/>
            <ac:spMk id="3" creationId="{EB264633-7289-6507-5721-EDEB6C06E493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2:13.120" v="11562" actId="20577"/>
        <pc:sldMkLst>
          <pc:docMk/>
          <pc:sldMk cId="3743006185" sldId="392"/>
        </pc:sldMkLst>
        <pc:spChg chg="mod">
          <ac:chgData name="Ali, Syed Waqqas" userId="1b3a5f44-9498-4738-8c4e-8127257d744d" providerId="ADAL" clId="{EC383793-85F4-4460-93F7-CA245DB705D4}" dt="2024-02-08T00:32:13.120" v="11562" actId="20577"/>
          <ac:spMkLst>
            <pc:docMk/>
            <pc:sldMk cId="3743006185" sldId="392"/>
            <ac:spMk id="2" creationId="{F097E4A8-362D-0A27-79A1-FB16E349DD85}"/>
          </ac:spMkLst>
        </pc:spChg>
        <pc:spChg chg="del mod">
          <ac:chgData name="Ali, Syed Waqqas" userId="1b3a5f44-9498-4738-8c4e-8127257d744d" providerId="ADAL" clId="{EC383793-85F4-4460-93F7-CA245DB705D4}" dt="2024-02-08T00:23:34.553" v="10727" actId="478"/>
          <ac:spMkLst>
            <pc:docMk/>
            <pc:sldMk cId="3743006185" sldId="392"/>
            <ac:spMk id="3" creationId="{1638DC04-C7B1-29FB-7F80-A944B14A5FE5}"/>
          </ac:spMkLst>
        </pc:spChg>
        <pc:spChg chg="add del mod">
          <ac:chgData name="Ali, Syed Waqqas" userId="1b3a5f44-9498-4738-8c4e-8127257d744d" providerId="ADAL" clId="{EC383793-85F4-4460-93F7-CA245DB705D4}" dt="2024-02-08T00:23:36.106" v="10728" actId="478"/>
          <ac:spMkLst>
            <pc:docMk/>
            <pc:sldMk cId="3743006185" sldId="392"/>
            <ac:spMk id="12" creationId="{7C7C8109-4742-5309-E86A-67471EA5F0B0}"/>
          </ac:spMkLst>
        </pc:spChg>
        <pc:picChg chg="add mod">
          <ac:chgData name="Ali, Syed Waqqas" userId="1b3a5f44-9498-4738-8c4e-8127257d744d" providerId="ADAL" clId="{EC383793-85F4-4460-93F7-CA245DB705D4}" dt="2024-02-08T00:23:40.727" v="10730" actId="1076"/>
          <ac:picMkLst>
            <pc:docMk/>
            <pc:sldMk cId="3743006185" sldId="392"/>
            <ac:picMk id="10" creationId="{D02CD8B9-5387-2AE3-8F8D-FBE46FD03A90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47:03.698" v="21179" actId="207"/>
        <pc:sldMkLst>
          <pc:docMk/>
          <pc:sldMk cId="3711984739" sldId="393"/>
        </pc:sldMkLst>
        <pc:spChg chg="mod">
          <ac:chgData name="Ali, Syed Waqqas" userId="1b3a5f44-9498-4738-8c4e-8127257d744d" providerId="ADAL" clId="{EC383793-85F4-4460-93F7-CA245DB705D4}" dt="2024-02-08T15:47:03.698" v="21179" actId="207"/>
          <ac:spMkLst>
            <pc:docMk/>
            <pc:sldMk cId="3711984739" sldId="393"/>
            <ac:spMk id="3" creationId="{70C321CD-1423-1704-BB86-AB40459DF851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0:31:18.753" v="11558" actId="403"/>
        <pc:sldMkLst>
          <pc:docMk/>
          <pc:sldMk cId="3989157497" sldId="394"/>
        </pc:sldMkLst>
        <pc:spChg chg="mod">
          <ac:chgData name="Ali, Syed Waqqas" userId="1b3a5f44-9498-4738-8c4e-8127257d744d" providerId="ADAL" clId="{EC383793-85F4-4460-93F7-CA245DB705D4}" dt="2024-02-08T00:27:47.501" v="11115" actId="20577"/>
          <ac:spMkLst>
            <pc:docMk/>
            <pc:sldMk cId="3989157497" sldId="394"/>
            <ac:spMk id="2" creationId="{6F4CEDF6-86B3-A69A-7E44-63999B50920C}"/>
          </ac:spMkLst>
        </pc:spChg>
        <pc:spChg chg="del">
          <ac:chgData name="Ali, Syed Waqqas" userId="1b3a5f44-9498-4738-8c4e-8127257d744d" providerId="ADAL" clId="{EC383793-85F4-4460-93F7-CA245DB705D4}" dt="2024-02-08T00:26:09.528" v="10985" actId="3680"/>
          <ac:spMkLst>
            <pc:docMk/>
            <pc:sldMk cId="3989157497" sldId="394"/>
            <ac:spMk id="3" creationId="{44A1193F-9C7E-15C9-DCB5-5F8D615B52EA}"/>
          </ac:spMkLst>
        </pc:spChg>
        <pc:graphicFrameChg chg="add mod ord modGraphic">
          <ac:chgData name="Ali, Syed Waqqas" userId="1b3a5f44-9498-4738-8c4e-8127257d744d" providerId="ADAL" clId="{EC383793-85F4-4460-93F7-CA245DB705D4}" dt="2024-02-08T00:31:18.753" v="11558" actId="403"/>
          <ac:graphicFrameMkLst>
            <pc:docMk/>
            <pc:sldMk cId="3989157497" sldId="394"/>
            <ac:graphicFrameMk id="9" creationId="{D778DEE9-168D-67A7-5066-0A1EF73185CC}"/>
          </ac:graphicFrameMkLst>
        </pc:graphicFrameChg>
      </pc:sldChg>
      <pc:sldChg chg="addSp modSp add mod">
        <pc:chgData name="Ali, Syed Waqqas" userId="1b3a5f44-9498-4738-8c4e-8127257d744d" providerId="ADAL" clId="{EC383793-85F4-4460-93F7-CA245DB705D4}" dt="2024-02-08T15:47:51.986" v="21192" actId="6549"/>
        <pc:sldMkLst>
          <pc:docMk/>
          <pc:sldMk cId="3953697248" sldId="395"/>
        </pc:sldMkLst>
        <pc:spChg chg="mod">
          <ac:chgData name="Ali, Syed Waqqas" userId="1b3a5f44-9498-4738-8c4e-8127257d744d" providerId="ADAL" clId="{EC383793-85F4-4460-93F7-CA245DB705D4}" dt="2024-02-08T00:34:38.818" v="11666" actId="20577"/>
          <ac:spMkLst>
            <pc:docMk/>
            <pc:sldMk cId="3953697248" sldId="395"/>
            <ac:spMk id="2" creationId="{5549F9D8-87B6-E927-5150-58CEBC606369}"/>
          </ac:spMkLst>
        </pc:spChg>
        <pc:spChg chg="mod">
          <ac:chgData name="Ali, Syed Waqqas" userId="1b3a5f44-9498-4738-8c4e-8127257d744d" providerId="ADAL" clId="{EC383793-85F4-4460-93F7-CA245DB705D4}" dt="2024-02-08T15:47:51.986" v="21192" actId="6549"/>
          <ac:spMkLst>
            <pc:docMk/>
            <pc:sldMk cId="3953697248" sldId="395"/>
            <ac:spMk id="3" creationId="{66F11F8B-9341-1A8A-4AE9-7B589DD3C1C8}"/>
          </ac:spMkLst>
        </pc:spChg>
        <pc:picChg chg="add mod">
          <ac:chgData name="Ali, Syed Waqqas" userId="1b3a5f44-9498-4738-8c4e-8127257d744d" providerId="ADAL" clId="{EC383793-85F4-4460-93F7-CA245DB705D4}" dt="2024-02-08T00:38:29.755" v="11670" actId="1076"/>
          <ac:picMkLst>
            <pc:docMk/>
            <pc:sldMk cId="3953697248" sldId="395"/>
            <ac:picMk id="10" creationId="{1C9DB3BD-BAC8-B30C-C72D-C3B76819A2B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15:48:44.501" v="21221" actId="27636"/>
        <pc:sldMkLst>
          <pc:docMk/>
          <pc:sldMk cId="4068898165" sldId="396"/>
        </pc:sldMkLst>
        <pc:spChg chg="mod">
          <ac:chgData name="Ali, Syed Waqqas" userId="1b3a5f44-9498-4738-8c4e-8127257d744d" providerId="ADAL" clId="{EC383793-85F4-4460-93F7-CA245DB705D4}" dt="2024-02-08T15:48:28.767" v="21218" actId="20577"/>
          <ac:spMkLst>
            <pc:docMk/>
            <pc:sldMk cId="4068898165" sldId="396"/>
            <ac:spMk id="2" creationId="{73234FBD-28EE-A311-1684-B3995C65804A}"/>
          </ac:spMkLst>
        </pc:spChg>
        <pc:spChg chg="mod">
          <ac:chgData name="Ali, Syed Waqqas" userId="1b3a5f44-9498-4738-8c4e-8127257d744d" providerId="ADAL" clId="{EC383793-85F4-4460-93F7-CA245DB705D4}" dt="2024-02-08T15:48:44.501" v="21221" actId="27636"/>
          <ac:spMkLst>
            <pc:docMk/>
            <pc:sldMk cId="4068898165" sldId="396"/>
            <ac:spMk id="3" creationId="{147121F6-DF4D-F47F-54C8-04277FF16557}"/>
          </ac:spMkLst>
        </pc:spChg>
        <pc:picChg chg="add del mod">
          <ac:chgData name="Ali, Syed Waqqas" userId="1b3a5f44-9498-4738-8c4e-8127257d744d" providerId="ADAL" clId="{EC383793-85F4-4460-93F7-CA245DB705D4}" dt="2024-02-08T00:42:56.788" v="12141" actId="478"/>
          <ac:picMkLst>
            <pc:docMk/>
            <pc:sldMk cId="4068898165" sldId="396"/>
            <ac:picMk id="10" creationId="{971180C6-663B-9B07-B621-1D811501B0F2}"/>
          </ac:picMkLst>
        </pc:picChg>
        <pc:picChg chg="add mod">
          <ac:chgData name="Ali, Syed Waqqas" userId="1b3a5f44-9498-4738-8c4e-8127257d744d" providerId="ADAL" clId="{EC383793-85F4-4460-93F7-CA245DB705D4}" dt="2024-02-08T00:43:51.750" v="12297" actId="1076"/>
          <ac:picMkLst>
            <pc:docMk/>
            <pc:sldMk cId="4068898165" sldId="396"/>
            <ac:picMk id="12" creationId="{EAEFC306-ADD5-2D9F-001E-D44E5F2C602C}"/>
          </ac:picMkLst>
        </pc:picChg>
        <pc:picChg chg="add del">
          <ac:chgData name="Ali, Syed Waqqas" userId="1b3a5f44-9498-4738-8c4e-8127257d744d" providerId="ADAL" clId="{EC383793-85F4-4460-93F7-CA245DB705D4}" dt="2024-02-08T00:44:07.252" v="12299" actId="22"/>
          <ac:picMkLst>
            <pc:docMk/>
            <pc:sldMk cId="4068898165" sldId="396"/>
            <ac:picMk id="14" creationId="{16FA08A5-7CD0-D7C2-3646-F39CCA46D0E7}"/>
          </ac:picMkLst>
        </pc:picChg>
      </pc:sldChg>
      <pc:sldChg chg="modSp add mod ord">
        <pc:chgData name="Ali, Syed Waqqas" userId="1b3a5f44-9498-4738-8c4e-8127257d744d" providerId="ADAL" clId="{EC383793-85F4-4460-93F7-CA245DB705D4}" dt="2024-02-08T15:48:18.959" v="21212" actId="20577"/>
        <pc:sldMkLst>
          <pc:docMk/>
          <pc:sldMk cId="3281019411" sldId="397"/>
        </pc:sldMkLst>
        <pc:spChg chg="mod">
          <ac:chgData name="Ali, Syed Waqqas" userId="1b3a5f44-9498-4738-8c4e-8127257d744d" providerId="ADAL" clId="{EC383793-85F4-4460-93F7-CA245DB705D4}" dt="2024-02-08T15:48:18.959" v="21212" actId="20577"/>
          <ac:spMkLst>
            <pc:docMk/>
            <pc:sldMk cId="3281019411" sldId="397"/>
            <ac:spMk id="2" creationId="{C5480CCA-BDE0-3A38-3631-46DD8588BE43}"/>
          </ac:spMkLst>
        </pc:spChg>
        <pc:spChg chg="mod">
          <ac:chgData name="Ali, Syed Waqqas" userId="1b3a5f44-9498-4738-8c4e-8127257d744d" providerId="ADAL" clId="{EC383793-85F4-4460-93F7-CA245DB705D4}" dt="2024-02-08T15:48:09.970" v="21194" actId="207"/>
          <ac:spMkLst>
            <pc:docMk/>
            <pc:sldMk cId="3281019411" sldId="397"/>
            <ac:spMk id="3" creationId="{A9A2E7EB-ABD9-D3E1-1802-82E7DC94B196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00:49:04.139" v="12821" actId="20577"/>
        <pc:sldMkLst>
          <pc:docMk/>
          <pc:sldMk cId="890052584" sldId="398"/>
        </pc:sldMkLst>
        <pc:spChg chg="mod">
          <ac:chgData name="Ali, Syed Waqqas" userId="1b3a5f44-9498-4738-8c4e-8127257d744d" providerId="ADAL" clId="{EC383793-85F4-4460-93F7-CA245DB705D4}" dt="2024-02-08T00:49:04.139" v="12821" actId="20577"/>
          <ac:spMkLst>
            <pc:docMk/>
            <pc:sldMk cId="890052584" sldId="398"/>
            <ac:spMk id="3" creationId="{EBEE836D-CB41-8B12-C749-77F0F9A211D1}"/>
          </ac:spMkLst>
        </pc:spChg>
        <pc:picChg chg="mod">
          <ac:chgData name="Ali, Syed Waqqas" userId="1b3a5f44-9498-4738-8c4e-8127257d744d" providerId="ADAL" clId="{EC383793-85F4-4460-93F7-CA245DB705D4}" dt="2024-02-08T00:45:55.709" v="12527" actId="1076"/>
          <ac:picMkLst>
            <pc:docMk/>
            <pc:sldMk cId="890052584" sldId="398"/>
            <ac:picMk id="12" creationId="{9BC08D9B-7392-0D8F-6717-91F9FB54E453}"/>
          </ac:picMkLst>
        </pc:picChg>
        <pc:cxnChg chg="add mod">
          <ac:chgData name="Ali, Syed Waqqas" userId="1b3a5f44-9498-4738-8c4e-8127257d744d" providerId="ADAL" clId="{EC383793-85F4-4460-93F7-CA245DB705D4}" dt="2024-02-08T00:47:09.281" v="12699" actId="14100"/>
          <ac:cxnSpMkLst>
            <pc:docMk/>
            <pc:sldMk cId="890052584" sldId="398"/>
            <ac:cxnSpMk id="10" creationId="{229F63C5-1322-77F4-7110-752684B21FAA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0:00.970" v="21224" actId="113"/>
        <pc:sldMkLst>
          <pc:docMk/>
          <pc:sldMk cId="2330493052" sldId="399"/>
        </pc:sldMkLst>
        <pc:spChg chg="mod">
          <ac:chgData name="Ali, Syed Waqqas" userId="1b3a5f44-9498-4738-8c4e-8127257d744d" providerId="ADAL" clId="{EC383793-85F4-4460-93F7-CA245DB705D4}" dt="2024-02-08T00:50:29.194" v="12853" actId="20577"/>
          <ac:spMkLst>
            <pc:docMk/>
            <pc:sldMk cId="2330493052" sldId="399"/>
            <ac:spMk id="2" creationId="{1166717D-8D6B-513B-B6FD-522553B22613}"/>
          </ac:spMkLst>
        </pc:spChg>
        <pc:spChg chg="mod">
          <ac:chgData name="Ali, Syed Waqqas" userId="1b3a5f44-9498-4738-8c4e-8127257d744d" providerId="ADAL" clId="{EC383793-85F4-4460-93F7-CA245DB705D4}" dt="2024-02-08T15:50:00.970" v="21224" actId="113"/>
          <ac:spMkLst>
            <pc:docMk/>
            <pc:sldMk cId="2330493052" sldId="399"/>
            <ac:spMk id="3" creationId="{3C6CE7B8-642E-ABD9-F1E0-D6FEAFCBB500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5:50:21.188" v="21231" actId="20577"/>
        <pc:sldMkLst>
          <pc:docMk/>
          <pc:sldMk cId="33018547" sldId="400"/>
        </pc:sldMkLst>
        <pc:spChg chg="mod">
          <ac:chgData name="Ali, Syed Waqqas" userId="1b3a5f44-9498-4738-8c4e-8127257d744d" providerId="ADAL" clId="{EC383793-85F4-4460-93F7-CA245DB705D4}" dt="2024-02-08T00:57:08.914" v="13539" actId="20577"/>
          <ac:spMkLst>
            <pc:docMk/>
            <pc:sldMk cId="33018547" sldId="400"/>
            <ac:spMk id="2" creationId="{D0EA5EB5-EFD2-F3AE-7523-DAB7C41AADA4}"/>
          </ac:spMkLst>
        </pc:spChg>
        <pc:spChg chg="mod">
          <ac:chgData name="Ali, Syed Waqqas" userId="1b3a5f44-9498-4738-8c4e-8127257d744d" providerId="ADAL" clId="{EC383793-85F4-4460-93F7-CA245DB705D4}" dt="2024-02-08T15:50:21.188" v="21231" actId="20577"/>
          <ac:spMkLst>
            <pc:docMk/>
            <pc:sldMk cId="33018547" sldId="400"/>
            <ac:spMk id="3" creationId="{67EB2B66-0ED7-CE14-6F08-A31C425E0A3A}"/>
          </ac:spMkLst>
        </pc:spChg>
        <pc:picChg chg="add mod">
          <ac:chgData name="Ali, Syed Waqqas" userId="1b3a5f44-9498-4738-8c4e-8127257d744d" providerId="ADAL" clId="{EC383793-85F4-4460-93F7-CA245DB705D4}" dt="2024-02-08T00:53:59.829" v="13310" actId="1076"/>
          <ac:picMkLst>
            <pc:docMk/>
            <pc:sldMk cId="33018547" sldId="400"/>
            <ac:picMk id="10" creationId="{A10D1978-929F-E2AE-2689-C529C2FD3215}"/>
          </ac:picMkLst>
        </pc:picChg>
      </pc:sldChg>
      <pc:sldChg chg="modSp add mod">
        <pc:chgData name="Ali, Syed Waqqas" userId="1b3a5f44-9498-4738-8c4e-8127257d744d" providerId="ADAL" clId="{EC383793-85F4-4460-93F7-CA245DB705D4}" dt="2024-02-08T15:50:26.727" v="21238" actId="20577"/>
        <pc:sldMkLst>
          <pc:docMk/>
          <pc:sldMk cId="3430803593" sldId="401"/>
        </pc:sldMkLst>
        <pc:spChg chg="mod">
          <ac:chgData name="Ali, Syed Waqqas" userId="1b3a5f44-9498-4738-8c4e-8127257d744d" providerId="ADAL" clId="{EC383793-85F4-4460-93F7-CA245DB705D4}" dt="2024-02-08T00:57:03.686" v="13527" actId="20577"/>
          <ac:spMkLst>
            <pc:docMk/>
            <pc:sldMk cId="3430803593" sldId="401"/>
            <ac:spMk id="2" creationId="{535671F9-803C-5A82-E5A9-92CD53AB3BD5}"/>
          </ac:spMkLst>
        </pc:spChg>
        <pc:spChg chg="mod">
          <ac:chgData name="Ali, Syed Waqqas" userId="1b3a5f44-9498-4738-8c4e-8127257d744d" providerId="ADAL" clId="{EC383793-85F4-4460-93F7-CA245DB705D4}" dt="2024-02-08T15:50:26.727" v="21238" actId="20577"/>
          <ac:spMkLst>
            <pc:docMk/>
            <pc:sldMk cId="3430803593" sldId="401"/>
            <ac:spMk id="3" creationId="{0A64B648-3AAD-6CF7-697E-7458EBD93234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03:32.113" v="13831" actId="27636"/>
        <pc:sldMkLst>
          <pc:docMk/>
          <pc:sldMk cId="456884053" sldId="402"/>
        </pc:sldMkLst>
        <pc:spChg chg="mod">
          <ac:chgData name="Ali, Syed Waqqas" userId="1b3a5f44-9498-4738-8c4e-8127257d744d" providerId="ADAL" clId="{EC383793-85F4-4460-93F7-CA245DB705D4}" dt="2024-02-08T00:57:23.072" v="13562" actId="403"/>
          <ac:spMkLst>
            <pc:docMk/>
            <pc:sldMk cId="456884053" sldId="402"/>
            <ac:spMk id="2" creationId="{9999AE64-984B-BCA7-17AF-379E289D4292}"/>
          </ac:spMkLst>
        </pc:spChg>
        <pc:spChg chg="mod">
          <ac:chgData name="Ali, Syed Waqqas" userId="1b3a5f44-9498-4738-8c4e-8127257d744d" providerId="ADAL" clId="{EC383793-85F4-4460-93F7-CA245DB705D4}" dt="2024-02-08T01:03:32.113" v="13831" actId="27636"/>
          <ac:spMkLst>
            <pc:docMk/>
            <pc:sldMk cId="456884053" sldId="402"/>
            <ac:spMk id="3" creationId="{987D1C7D-A76A-EA02-ABA9-13979519B027}"/>
          </ac:spMkLst>
        </pc:spChg>
        <pc:picChg chg="add del mod">
          <ac:chgData name="Ali, Syed Waqqas" userId="1b3a5f44-9498-4738-8c4e-8127257d744d" providerId="ADAL" clId="{EC383793-85F4-4460-93F7-CA245DB705D4}" dt="2024-02-08T01:00:41.187" v="13566" actId="478"/>
          <ac:picMkLst>
            <pc:docMk/>
            <pc:sldMk cId="456884053" sldId="402"/>
            <ac:picMk id="10" creationId="{627219CE-24F1-6303-C650-B53F93A9A7D3}"/>
          </ac:picMkLst>
        </pc:picChg>
        <pc:picChg chg="add mod">
          <ac:chgData name="Ali, Syed Waqqas" userId="1b3a5f44-9498-4738-8c4e-8127257d744d" providerId="ADAL" clId="{EC383793-85F4-4460-93F7-CA245DB705D4}" dt="2024-02-08T01:01:12.959" v="13570" actId="1076"/>
          <ac:picMkLst>
            <pc:docMk/>
            <pc:sldMk cId="456884053" sldId="402"/>
            <ac:picMk id="12" creationId="{574CC09B-FD76-F329-4029-4DE6185EF803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13:03.997" v="14009" actId="20577"/>
        <pc:sldMkLst>
          <pc:docMk/>
          <pc:sldMk cId="2063402122" sldId="403"/>
        </pc:sldMkLst>
        <pc:spChg chg="mod">
          <ac:chgData name="Ali, Syed Waqqas" userId="1b3a5f44-9498-4738-8c4e-8127257d744d" providerId="ADAL" clId="{EC383793-85F4-4460-93F7-CA245DB705D4}" dt="2024-02-08T01:13:03.997" v="14009" actId="20577"/>
          <ac:spMkLst>
            <pc:docMk/>
            <pc:sldMk cId="2063402122" sldId="403"/>
            <ac:spMk id="2" creationId="{74AF22E0-5E2B-C288-B8D8-45A4AE6DC29F}"/>
          </ac:spMkLst>
        </pc:spChg>
        <pc:spChg chg="del">
          <ac:chgData name="Ali, Syed Waqqas" userId="1b3a5f44-9498-4738-8c4e-8127257d744d" providerId="ADAL" clId="{EC383793-85F4-4460-93F7-CA245DB705D4}" dt="2024-02-08T01:09:34.512" v="13833" actId="22"/>
          <ac:spMkLst>
            <pc:docMk/>
            <pc:sldMk cId="2063402122" sldId="403"/>
            <ac:spMk id="3" creationId="{20AF7ECD-2D4A-EF62-72C3-2A2030569C19}"/>
          </ac:spMkLst>
        </pc:spChg>
        <pc:spChg chg="mod">
          <ac:chgData name="Ali, Syed Waqqas" userId="1b3a5f44-9498-4738-8c4e-8127257d744d" providerId="ADAL" clId="{EC383793-85F4-4460-93F7-CA245DB705D4}" dt="2024-02-08T01:09:43.471" v="13869" actId="20577"/>
          <ac:spMkLst>
            <pc:docMk/>
            <pc:sldMk cId="2063402122" sldId="403"/>
            <ac:spMk id="8" creationId="{6EAEAEBC-77B8-CF1E-E356-F4A75A86E045}"/>
          </ac:spMkLst>
        </pc:spChg>
        <pc:spChg chg="add mod">
          <ac:chgData name="Ali, Syed Waqqas" userId="1b3a5f44-9498-4738-8c4e-8127257d744d" providerId="ADAL" clId="{EC383793-85F4-4460-93F7-CA245DB705D4}" dt="2024-02-08T01:10:21.602" v="13910" actId="1076"/>
          <ac:spMkLst>
            <pc:docMk/>
            <pc:sldMk cId="2063402122" sldId="403"/>
            <ac:spMk id="11" creationId="{F806FD7E-47BD-591F-D8C9-A80BE20F9145}"/>
          </ac:spMkLst>
        </pc:spChg>
        <pc:spChg chg="add mod">
          <ac:chgData name="Ali, Syed Waqqas" userId="1b3a5f44-9498-4738-8c4e-8127257d744d" providerId="ADAL" clId="{EC383793-85F4-4460-93F7-CA245DB705D4}" dt="2024-02-08T01:11:19.988" v="13957" actId="313"/>
          <ac:spMkLst>
            <pc:docMk/>
            <pc:sldMk cId="2063402122" sldId="403"/>
            <ac:spMk id="14" creationId="{3B9A9DE5-637D-7597-CA92-1803E20F5EFA}"/>
          </ac:spMkLst>
        </pc:spChg>
        <pc:spChg chg="add mod">
          <ac:chgData name="Ali, Syed Waqqas" userId="1b3a5f44-9498-4738-8c4e-8127257d744d" providerId="ADAL" clId="{EC383793-85F4-4460-93F7-CA245DB705D4}" dt="2024-02-08T01:11:58.588" v="13995" actId="1076"/>
          <ac:spMkLst>
            <pc:docMk/>
            <pc:sldMk cId="2063402122" sldId="403"/>
            <ac:spMk id="17" creationId="{71D77BB6-1579-C9AB-5E38-645876E9B774}"/>
          </ac:spMkLst>
        </pc:spChg>
        <pc:spChg chg="add mod">
          <ac:chgData name="Ali, Syed Waqqas" userId="1b3a5f44-9498-4738-8c4e-8127257d744d" providerId="ADAL" clId="{EC383793-85F4-4460-93F7-CA245DB705D4}" dt="2024-02-08T01:12:25.786" v="14001" actId="20577"/>
          <ac:spMkLst>
            <pc:docMk/>
            <pc:sldMk cId="2063402122" sldId="403"/>
            <ac:spMk id="19" creationId="{804E915F-99B7-2D6C-C90C-9445EF16B399}"/>
          </ac:spMkLst>
        </pc:spChg>
        <pc:picChg chg="add mod ord">
          <ac:chgData name="Ali, Syed Waqqas" userId="1b3a5f44-9498-4738-8c4e-8127257d744d" providerId="ADAL" clId="{EC383793-85F4-4460-93F7-CA245DB705D4}" dt="2024-02-08T01:09:52.709" v="13889" actId="1076"/>
          <ac:picMkLst>
            <pc:docMk/>
            <pc:sldMk cId="2063402122" sldId="403"/>
            <ac:picMk id="10" creationId="{662B9931-62DF-DE83-5327-CC43E74D7DB2}"/>
          </ac:picMkLst>
        </pc:picChg>
        <pc:cxnChg chg="add mod">
          <ac:chgData name="Ali, Syed Waqqas" userId="1b3a5f44-9498-4738-8c4e-8127257d744d" providerId="ADAL" clId="{EC383793-85F4-4460-93F7-CA245DB705D4}" dt="2024-02-08T01:10:39.535" v="13935" actId="692"/>
          <ac:cxnSpMkLst>
            <pc:docMk/>
            <pc:sldMk cId="2063402122" sldId="403"/>
            <ac:cxnSpMk id="13" creationId="{CCE01F7A-030D-CD89-B33A-015F5695F674}"/>
          </ac:cxnSpMkLst>
        </pc:cxnChg>
        <pc:cxnChg chg="add mod">
          <ac:chgData name="Ali, Syed Waqqas" userId="1b3a5f44-9498-4738-8c4e-8127257d744d" providerId="ADAL" clId="{EC383793-85F4-4460-93F7-CA245DB705D4}" dt="2024-02-08T01:11:26.150" v="13960" actId="14100"/>
          <ac:cxnSpMkLst>
            <pc:docMk/>
            <pc:sldMk cId="2063402122" sldId="403"/>
            <ac:cxnSpMk id="15" creationId="{39060043-A9C8-756F-69B7-1403DCD33067}"/>
          </ac:cxnSpMkLst>
        </pc:cxnChg>
        <pc:cxnChg chg="add mod">
          <ac:chgData name="Ali, Syed Waqqas" userId="1b3a5f44-9498-4738-8c4e-8127257d744d" providerId="ADAL" clId="{EC383793-85F4-4460-93F7-CA245DB705D4}" dt="2024-02-08T01:12:10.098" v="13997" actId="1076"/>
          <ac:cxnSpMkLst>
            <pc:docMk/>
            <pc:sldMk cId="2063402122" sldId="403"/>
            <ac:cxnSpMk id="18" creationId="{3BFC43AC-227C-4CAA-FE6C-3CAED1C5AA25}"/>
          </ac:cxnSpMkLst>
        </pc:cxnChg>
        <pc:cxnChg chg="add mod">
          <ac:chgData name="Ali, Syed Waqqas" userId="1b3a5f44-9498-4738-8c4e-8127257d744d" providerId="ADAL" clId="{EC383793-85F4-4460-93F7-CA245DB705D4}" dt="2024-02-08T01:12:29.746" v="14003" actId="1076"/>
          <ac:cxnSpMkLst>
            <pc:docMk/>
            <pc:sldMk cId="2063402122" sldId="403"/>
            <ac:cxnSpMk id="20" creationId="{FDF27751-3F8F-3087-220D-0805466AB7FE}"/>
          </ac:cxnSpMkLst>
        </pc:cxnChg>
      </pc:sldChg>
      <pc:sldChg chg="addSp delSp modSp add mod">
        <pc:chgData name="Ali, Syed Waqqas" userId="1b3a5f44-9498-4738-8c4e-8127257d744d" providerId="ADAL" clId="{EC383793-85F4-4460-93F7-CA245DB705D4}" dt="2024-02-08T01:13:56.697" v="14031" actId="1076"/>
        <pc:sldMkLst>
          <pc:docMk/>
          <pc:sldMk cId="695074455" sldId="404"/>
        </pc:sldMkLst>
        <pc:spChg chg="mod">
          <ac:chgData name="Ali, Syed Waqqas" userId="1b3a5f44-9498-4738-8c4e-8127257d744d" providerId="ADAL" clId="{EC383793-85F4-4460-93F7-CA245DB705D4}" dt="2024-02-08T01:13:08.262" v="14012" actId="20577"/>
          <ac:spMkLst>
            <pc:docMk/>
            <pc:sldMk cId="695074455" sldId="404"/>
            <ac:spMk id="2" creationId="{C89416F5-E4E9-F747-233C-32F0AB3C3355}"/>
          </ac:spMkLst>
        </pc:spChg>
        <pc:spChg chg="add del mod">
          <ac:chgData name="Ali, Syed Waqqas" userId="1b3a5f44-9498-4738-8c4e-8127257d744d" providerId="ADAL" clId="{EC383793-85F4-4460-93F7-CA245DB705D4}" dt="2024-02-08T01:13:27.771" v="14014" actId="22"/>
          <ac:spMkLst>
            <pc:docMk/>
            <pc:sldMk cId="695074455" sldId="404"/>
            <ac:spMk id="9" creationId="{704FF276-23FC-E9D9-C168-0D3DFECB12AC}"/>
          </ac:spMkLst>
        </pc:spChg>
        <pc:spChg chg="mod">
          <ac:chgData name="Ali, Syed Waqqas" userId="1b3a5f44-9498-4738-8c4e-8127257d744d" providerId="ADAL" clId="{EC383793-85F4-4460-93F7-CA245DB705D4}" dt="2024-02-08T01:13:56.697" v="14031" actId="1076"/>
          <ac:spMkLst>
            <pc:docMk/>
            <pc:sldMk cId="695074455" sldId="404"/>
            <ac:spMk id="17" creationId="{038FD3EA-BE6C-D9B0-4F98-6ABE71C9EE35}"/>
          </ac:spMkLst>
        </pc:spChg>
        <pc:picChg chg="del">
          <ac:chgData name="Ali, Syed Waqqas" userId="1b3a5f44-9498-4738-8c4e-8127257d744d" providerId="ADAL" clId="{EC383793-85F4-4460-93F7-CA245DB705D4}" dt="2024-02-08T01:13:19.043" v="14013" actId="478"/>
          <ac:picMkLst>
            <pc:docMk/>
            <pc:sldMk cId="695074455" sldId="404"/>
            <ac:picMk id="10" creationId="{4006A36D-BBE7-E63F-85B7-AA81CB09E927}"/>
          </ac:picMkLst>
        </pc:picChg>
        <pc:picChg chg="add mod ord">
          <ac:chgData name="Ali, Syed Waqqas" userId="1b3a5f44-9498-4738-8c4e-8127257d744d" providerId="ADAL" clId="{EC383793-85F4-4460-93F7-CA245DB705D4}" dt="2024-02-08T01:13:42.400" v="14018" actId="1076"/>
          <ac:picMkLst>
            <pc:docMk/>
            <pc:sldMk cId="695074455" sldId="404"/>
            <ac:picMk id="16" creationId="{5FE1E2B5-2B66-D35B-C4AF-C97D5287DFF9}"/>
          </ac:picMkLst>
        </pc:pic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3" creationId="{92E4295E-0392-0BD4-6584-AC7B2B489335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15" creationId="{B158264F-B675-BF35-46BB-91DCAC123763}"/>
          </ac:cxnSpMkLst>
        </pc:cxnChg>
        <pc:cxnChg chg="del ord">
          <ac:chgData name="Ali, Syed Waqqas" userId="1b3a5f44-9498-4738-8c4e-8127257d744d" providerId="ADAL" clId="{EC383793-85F4-4460-93F7-CA245DB705D4}" dt="2024-02-08T01:13:43.987" v="14019" actId="478"/>
          <ac:cxnSpMkLst>
            <pc:docMk/>
            <pc:sldMk cId="695074455" sldId="404"/>
            <ac:cxnSpMk id="18" creationId="{C7A8B83E-E13B-84ED-722A-BF53EDEADACB}"/>
          </ac:cxnSpMkLst>
        </pc:cxnChg>
        <pc:cxnChg chg="ord">
          <ac:chgData name="Ali, Syed Waqqas" userId="1b3a5f44-9498-4738-8c4e-8127257d744d" providerId="ADAL" clId="{EC383793-85F4-4460-93F7-CA245DB705D4}" dt="2024-02-08T01:13:37.860" v="14017" actId="166"/>
          <ac:cxnSpMkLst>
            <pc:docMk/>
            <pc:sldMk cId="695074455" sldId="404"/>
            <ac:cxnSpMk id="20" creationId="{956F6661-837A-CAB2-9D56-C9F921CDE097}"/>
          </ac:cxnSpMkLst>
        </pc:cxnChg>
      </pc:sldChg>
      <pc:sldChg chg="modSp add mod">
        <pc:chgData name="Ali, Syed Waqqas" userId="1b3a5f44-9498-4738-8c4e-8127257d744d" providerId="ADAL" clId="{EC383793-85F4-4460-93F7-CA245DB705D4}" dt="2024-02-08T15:51:09.040" v="21269" actId="5793"/>
        <pc:sldMkLst>
          <pc:docMk/>
          <pc:sldMk cId="2447067219" sldId="405"/>
        </pc:sldMkLst>
        <pc:spChg chg="mod">
          <ac:chgData name="Ali, Syed Waqqas" userId="1b3a5f44-9498-4738-8c4e-8127257d744d" providerId="ADAL" clId="{EC383793-85F4-4460-93F7-CA245DB705D4}" dt="2024-02-08T01:15:41.837" v="14057" actId="403"/>
          <ac:spMkLst>
            <pc:docMk/>
            <pc:sldMk cId="2447067219" sldId="405"/>
            <ac:spMk id="2" creationId="{577BF325-2A5C-8A9A-2C88-D67336FB87E9}"/>
          </ac:spMkLst>
        </pc:spChg>
        <pc:spChg chg="mod">
          <ac:chgData name="Ali, Syed Waqqas" userId="1b3a5f44-9498-4738-8c4e-8127257d744d" providerId="ADAL" clId="{EC383793-85F4-4460-93F7-CA245DB705D4}" dt="2024-02-08T15:51:09.040" v="21269" actId="5793"/>
          <ac:spMkLst>
            <pc:docMk/>
            <pc:sldMk cId="2447067219" sldId="405"/>
            <ac:spMk id="3" creationId="{0B1E6BAA-F710-C31F-9C27-22C916D03625}"/>
          </ac:spMkLst>
        </pc:spChg>
      </pc:sldChg>
      <pc:sldChg chg="modSp add mod">
        <pc:chgData name="Ali, Syed Waqqas" userId="1b3a5f44-9498-4738-8c4e-8127257d744d" providerId="ADAL" clId="{EC383793-85F4-4460-93F7-CA245DB705D4}" dt="2024-02-08T15:52:11.208" v="21330" actId="20577"/>
        <pc:sldMkLst>
          <pc:docMk/>
          <pc:sldMk cId="787014578" sldId="406"/>
        </pc:sldMkLst>
        <pc:spChg chg="mod">
          <ac:chgData name="Ali, Syed Waqqas" userId="1b3a5f44-9498-4738-8c4e-8127257d744d" providerId="ADAL" clId="{EC383793-85F4-4460-93F7-CA245DB705D4}" dt="2024-02-08T01:18:02.475" v="14399" actId="403"/>
          <ac:spMkLst>
            <pc:docMk/>
            <pc:sldMk cId="787014578" sldId="406"/>
            <ac:spMk id="2" creationId="{6EA82125-9C07-4029-1623-D9DC0D2B761E}"/>
          </ac:spMkLst>
        </pc:spChg>
        <pc:spChg chg="mod">
          <ac:chgData name="Ali, Syed Waqqas" userId="1b3a5f44-9498-4738-8c4e-8127257d744d" providerId="ADAL" clId="{EC383793-85F4-4460-93F7-CA245DB705D4}" dt="2024-02-08T15:52:11.208" v="21330" actId="20577"/>
          <ac:spMkLst>
            <pc:docMk/>
            <pc:sldMk cId="787014578" sldId="406"/>
            <ac:spMk id="3" creationId="{131188D7-3980-5738-054B-AD5E789CE8C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3:56.815" v="21389" actId="5793"/>
        <pc:sldMkLst>
          <pc:docMk/>
          <pc:sldMk cId="209981620" sldId="407"/>
        </pc:sldMkLst>
        <pc:spChg chg="mod">
          <ac:chgData name="Ali, Syed Waqqas" userId="1b3a5f44-9498-4738-8c4e-8127257d744d" providerId="ADAL" clId="{EC383793-85F4-4460-93F7-CA245DB705D4}" dt="2024-02-08T01:20:57.992" v="15030" actId="20577"/>
          <ac:spMkLst>
            <pc:docMk/>
            <pc:sldMk cId="209981620" sldId="407"/>
            <ac:spMk id="2" creationId="{7AE67508-2ED5-0651-3C1B-FB0200AD90E3}"/>
          </ac:spMkLst>
        </pc:spChg>
        <pc:spChg chg="mod">
          <ac:chgData name="Ali, Syed Waqqas" userId="1b3a5f44-9498-4738-8c4e-8127257d744d" providerId="ADAL" clId="{EC383793-85F4-4460-93F7-CA245DB705D4}" dt="2024-02-08T15:53:56.815" v="21389" actId="5793"/>
          <ac:spMkLst>
            <pc:docMk/>
            <pc:sldMk cId="209981620" sldId="407"/>
            <ac:spMk id="3" creationId="{96B9A9BC-C637-EFB1-2456-FC256AD5A510}"/>
          </ac:spMkLst>
        </pc:spChg>
      </pc:sldChg>
      <pc:sldChg chg="modSp add mod">
        <pc:chgData name="Ali, Syed Waqqas" userId="1b3a5f44-9498-4738-8c4e-8127257d744d" providerId="ADAL" clId="{EC383793-85F4-4460-93F7-CA245DB705D4}" dt="2024-02-08T01:20:27.982" v="14971" actId="20577"/>
        <pc:sldMkLst>
          <pc:docMk/>
          <pc:sldMk cId="758083966" sldId="408"/>
        </pc:sldMkLst>
        <pc:spChg chg="mod">
          <ac:chgData name="Ali, Syed Waqqas" userId="1b3a5f44-9498-4738-8c4e-8127257d744d" providerId="ADAL" clId="{EC383793-85F4-4460-93F7-CA245DB705D4}" dt="2024-02-08T01:20:27.982" v="14971" actId="20577"/>
          <ac:spMkLst>
            <pc:docMk/>
            <pc:sldMk cId="758083966" sldId="408"/>
            <ac:spMk id="2" creationId="{DBE16D71-7712-E47D-C754-0BFDF6DFCDA3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08.759" v="21404" actId="5793"/>
        <pc:sldMkLst>
          <pc:docMk/>
          <pc:sldMk cId="250855700" sldId="409"/>
        </pc:sldMkLst>
        <pc:spChg chg="mod">
          <ac:chgData name="Ali, Syed Waqqas" userId="1b3a5f44-9498-4738-8c4e-8127257d744d" providerId="ADAL" clId="{EC383793-85F4-4460-93F7-CA245DB705D4}" dt="2024-02-08T01:24:09.602" v="15426" actId="20577"/>
          <ac:spMkLst>
            <pc:docMk/>
            <pc:sldMk cId="250855700" sldId="409"/>
            <ac:spMk id="2" creationId="{33A68F5C-2305-C5FC-B718-2F76E0909E06}"/>
          </ac:spMkLst>
        </pc:spChg>
        <pc:spChg chg="mod">
          <ac:chgData name="Ali, Syed Waqqas" userId="1b3a5f44-9498-4738-8c4e-8127257d744d" providerId="ADAL" clId="{EC383793-85F4-4460-93F7-CA245DB705D4}" dt="2024-02-08T15:54:08.759" v="21404" actId="5793"/>
          <ac:spMkLst>
            <pc:docMk/>
            <pc:sldMk cId="250855700" sldId="409"/>
            <ac:spMk id="3" creationId="{73B9F19F-8529-EC73-42C6-4681CB090EB4}"/>
          </ac:spMkLst>
        </pc:spChg>
      </pc:sldChg>
      <pc:sldChg chg="modSp add mod">
        <pc:chgData name="Ali, Syed Waqqas" userId="1b3a5f44-9498-4738-8c4e-8127257d744d" providerId="ADAL" clId="{EC383793-85F4-4460-93F7-CA245DB705D4}" dt="2024-02-08T15:54:30.189" v="21406" actId="207"/>
        <pc:sldMkLst>
          <pc:docMk/>
          <pc:sldMk cId="1319837860" sldId="410"/>
        </pc:sldMkLst>
        <pc:spChg chg="mod">
          <ac:chgData name="Ali, Syed Waqqas" userId="1b3a5f44-9498-4738-8c4e-8127257d744d" providerId="ADAL" clId="{EC383793-85F4-4460-93F7-CA245DB705D4}" dt="2024-02-08T01:24:05.004" v="15418" actId="20577"/>
          <ac:spMkLst>
            <pc:docMk/>
            <pc:sldMk cId="1319837860" sldId="410"/>
            <ac:spMk id="2" creationId="{73CCA44E-D7D4-5EF3-556F-AF61F210E18F}"/>
          </ac:spMkLst>
        </pc:spChg>
        <pc:spChg chg="mod">
          <ac:chgData name="Ali, Syed Waqqas" userId="1b3a5f44-9498-4738-8c4e-8127257d744d" providerId="ADAL" clId="{EC383793-85F4-4460-93F7-CA245DB705D4}" dt="2024-02-08T15:54:30.189" v="21406" actId="207"/>
          <ac:spMkLst>
            <pc:docMk/>
            <pc:sldMk cId="1319837860" sldId="410"/>
            <ac:spMk id="3" creationId="{0B822188-D03E-4040-E916-F335C01A2546}"/>
          </ac:spMkLst>
        </pc:spChg>
      </pc:sldChg>
      <pc:sldChg chg="modSp add mod">
        <pc:chgData name="Ali, Syed Waqqas" userId="1b3a5f44-9498-4738-8c4e-8127257d744d" providerId="ADAL" clId="{EC383793-85F4-4460-93F7-CA245DB705D4}" dt="2024-02-08T15:55:16.332" v="21412" actId="113"/>
        <pc:sldMkLst>
          <pc:docMk/>
          <pc:sldMk cId="2796279849" sldId="411"/>
        </pc:sldMkLst>
        <pc:spChg chg="mod">
          <ac:chgData name="Ali, Syed Waqqas" userId="1b3a5f44-9498-4738-8c4e-8127257d744d" providerId="ADAL" clId="{EC383793-85F4-4460-93F7-CA245DB705D4}" dt="2024-02-08T01:26:42.362" v="15686" actId="20577"/>
          <ac:spMkLst>
            <pc:docMk/>
            <pc:sldMk cId="2796279849" sldId="411"/>
            <ac:spMk id="2" creationId="{79C51D6D-CA6F-745B-F99F-789FD77A7172}"/>
          </ac:spMkLst>
        </pc:spChg>
        <pc:spChg chg="mod">
          <ac:chgData name="Ali, Syed Waqqas" userId="1b3a5f44-9498-4738-8c4e-8127257d744d" providerId="ADAL" clId="{EC383793-85F4-4460-93F7-CA245DB705D4}" dt="2024-02-08T15:55:16.332" v="21412" actId="113"/>
          <ac:spMkLst>
            <pc:docMk/>
            <pc:sldMk cId="2796279849" sldId="411"/>
            <ac:spMk id="3" creationId="{409902F0-4FC4-A549-EAF5-925D65477B3D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00.101" v="21427" actId="20577"/>
        <pc:sldMkLst>
          <pc:docMk/>
          <pc:sldMk cId="1992291629" sldId="412"/>
        </pc:sldMkLst>
        <pc:spChg chg="mod">
          <ac:chgData name="Ali, Syed Waqqas" userId="1b3a5f44-9498-4738-8c4e-8127257d744d" providerId="ADAL" clId="{EC383793-85F4-4460-93F7-CA245DB705D4}" dt="2024-02-08T01:30:25.088" v="16137" actId="20577"/>
          <ac:spMkLst>
            <pc:docMk/>
            <pc:sldMk cId="1992291629" sldId="412"/>
            <ac:spMk id="2" creationId="{C3E2ABF0-5F1F-E29F-945D-14522F3C63D4}"/>
          </ac:spMkLst>
        </pc:spChg>
        <pc:spChg chg="mod">
          <ac:chgData name="Ali, Syed Waqqas" userId="1b3a5f44-9498-4738-8c4e-8127257d744d" providerId="ADAL" clId="{EC383793-85F4-4460-93F7-CA245DB705D4}" dt="2024-02-08T15:56:00.101" v="21427" actId="20577"/>
          <ac:spMkLst>
            <pc:docMk/>
            <pc:sldMk cId="1992291629" sldId="412"/>
            <ac:spMk id="3" creationId="{5FD036A3-8AC8-1666-6ACC-43ED1730E73F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2:04:10.559" v="19210" actId="207"/>
        <pc:sldMkLst>
          <pc:docMk/>
          <pc:sldMk cId="923913741" sldId="413"/>
        </pc:sldMkLst>
        <pc:spChg chg="mod">
          <ac:chgData name="Ali, Syed Waqqas" userId="1b3a5f44-9498-4738-8c4e-8127257d744d" providerId="ADAL" clId="{EC383793-85F4-4460-93F7-CA245DB705D4}" dt="2024-02-08T01:31:21.546" v="16420" actId="20577"/>
          <ac:spMkLst>
            <pc:docMk/>
            <pc:sldMk cId="923913741" sldId="413"/>
            <ac:spMk id="2" creationId="{46124C94-0AF9-5A2A-2FC7-110ADCB48A8D}"/>
          </ac:spMkLst>
        </pc:spChg>
        <pc:spChg chg="add del mod">
          <ac:chgData name="Ali, Syed Waqqas" userId="1b3a5f44-9498-4738-8c4e-8127257d744d" providerId="ADAL" clId="{EC383793-85F4-4460-93F7-CA245DB705D4}" dt="2024-02-08T02:04:10.559" v="19210" actId="207"/>
          <ac:spMkLst>
            <pc:docMk/>
            <pc:sldMk cId="923913741" sldId="413"/>
            <ac:spMk id="3" creationId="{758C84FD-2A4E-0E42-DFD2-3E3845132FD7}"/>
          </ac:spMkLst>
        </pc:spChg>
        <pc:spChg chg="add del mod">
          <ac:chgData name="Ali, Syed Waqqas" userId="1b3a5f44-9498-4738-8c4e-8127257d744d" providerId="ADAL" clId="{EC383793-85F4-4460-93F7-CA245DB705D4}" dt="2024-02-08T01:32:27.894" v="16552" actId="478"/>
          <ac:spMkLst>
            <pc:docMk/>
            <pc:sldMk cId="923913741" sldId="413"/>
            <ac:spMk id="10" creationId="{AA54CD4A-95FF-B977-2EFE-8BF6A5DBDB50}"/>
          </ac:spMkLst>
        </pc:spChg>
      </pc:sldChg>
      <pc:sldChg chg="modSp add mod">
        <pc:chgData name="Ali, Syed Waqqas" userId="1b3a5f44-9498-4738-8c4e-8127257d744d" providerId="ADAL" clId="{EC383793-85F4-4460-93F7-CA245DB705D4}" dt="2024-02-08T15:56:54.007" v="21432" actId="20577"/>
        <pc:sldMkLst>
          <pc:docMk/>
          <pc:sldMk cId="2025356703" sldId="414"/>
        </pc:sldMkLst>
        <pc:spChg chg="mod">
          <ac:chgData name="Ali, Syed Waqqas" userId="1b3a5f44-9498-4738-8c4e-8127257d744d" providerId="ADAL" clId="{EC383793-85F4-4460-93F7-CA245DB705D4}" dt="2024-02-08T01:33:34.705" v="16753" actId="20577"/>
          <ac:spMkLst>
            <pc:docMk/>
            <pc:sldMk cId="2025356703" sldId="414"/>
            <ac:spMk id="2" creationId="{84AF6548-45F0-9AEB-03F7-85F909C146C7}"/>
          </ac:spMkLst>
        </pc:spChg>
        <pc:spChg chg="mod">
          <ac:chgData name="Ali, Syed Waqqas" userId="1b3a5f44-9498-4738-8c4e-8127257d744d" providerId="ADAL" clId="{EC383793-85F4-4460-93F7-CA245DB705D4}" dt="2024-02-08T15:56:54.007" v="21432" actId="20577"/>
          <ac:spMkLst>
            <pc:docMk/>
            <pc:sldMk cId="2025356703" sldId="414"/>
            <ac:spMk id="3" creationId="{51604F3C-826C-3EE4-A8A1-77885674BC40}"/>
          </ac:spMkLst>
        </pc:spChg>
      </pc:sldChg>
      <pc:sldChg chg="modSp add mod">
        <pc:chgData name="Ali, Syed Waqqas" userId="1b3a5f44-9498-4738-8c4e-8127257d744d" providerId="ADAL" clId="{EC383793-85F4-4460-93F7-CA245DB705D4}" dt="2024-02-08T01:41:40.034" v="17295" actId="20577"/>
        <pc:sldMkLst>
          <pc:docMk/>
          <pc:sldMk cId="3710973095" sldId="415"/>
        </pc:sldMkLst>
        <pc:spChg chg="mod">
          <ac:chgData name="Ali, Syed Waqqas" userId="1b3a5f44-9498-4738-8c4e-8127257d744d" providerId="ADAL" clId="{EC383793-85F4-4460-93F7-CA245DB705D4}" dt="2024-02-08T01:41:10.650" v="17191" actId="20577"/>
          <ac:spMkLst>
            <pc:docMk/>
            <pc:sldMk cId="3710973095" sldId="415"/>
            <ac:spMk id="2" creationId="{60AF76A3-6BA5-5758-B339-890D9BA682FC}"/>
          </ac:spMkLst>
        </pc:spChg>
        <pc:spChg chg="mod">
          <ac:chgData name="Ali, Syed Waqqas" userId="1b3a5f44-9498-4738-8c4e-8127257d744d" providerId="ADAL" clId="{EC383793-85F4-4460-93F7-CA245DB705D4}" dt="2024-02-08T01:41:40.034" v="17295" actId="20577"/>
          <ac:spMkLst>
            <pc:docMk/>
            <pc:sldMk cId="3710973095" sldId="415"/>
            <ac:spMk id="3" creationId="{B604E3E7-059B-EB83-F1EB-5C6002DDCAC7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29.274" v="17345" actId="207"/>
        <pc:sldMkLst>
          <pc:docMk/>
          <pc:sldMk cId="4226275098" sldId="416"/>
        </pc:sldMkLst>
        <pc:spChg chg="mod">
          <ac:chgData name="Ali, Syed Waqqas" userId="1b3a5f44-9498-4738-8c4e-8127257d744d" providerId="ADAL" clId="{EC383793-85F4-4460-93F7-CA245DB705D4}" dt="2024-02-08T01:42:29.274" v="17345" actId="207"/>
          <ac:spMkLst>
            <pc:docMk/>
            <pc:sldMk cId="4226275098" sldId="416"/>
            <ac:spMk id="3" creationId="{21C57ECF-0A28-36A9-661B-23B9DC6B076E}"/>
          </ac:spMkLst>
        </pc:spChg>
      </pc:sldChg>
      <pc:sldChg chg="modSp add mod">
        <pc:chgData name="Ali, Syed Waqqas" userId="1b3a5f44-9498-4738-8c4e-8127257d744d" providerId="ADAL" clId="{EC383793-85F4-4460-93F7-CA245DB705D4}" dt="2024-02-08T01:42:56.191" v="17434" actId="20577"/>
        <pc:sldMkLst>
          <pc:docMk/>
          <pc:sldMk cId="1845127253" sldId="417"/>
        </pc:sldMkLst>
        <pc:spChg chg="mod">
          <ac:chgData name="Ali, Syed Waqqas" userId="1b3a5f44-9498-4738-8c4e-8127257d744d" providerId="ADAL" clId="{EC383793-85F4-4460-93F7-CA245DB705D4}" dt="2024-02-08T01:42:56.191" v="17434" actId="20577"/>
          <ac:spMkLst>
            <pc:docMk/>
            <pc:sldMk cId="1845127253" sldId="417"/>
            <ac:spMk id="3" creationId="{B60B6A6C-2547-4866-1C9B-AC9C426BBF2E}"/>
          </ac:spMkLst>
        </pc:spChg>
      </pc:sldChg>
      <pc:sldChg chg="addSp delSp modSp add mod">
        <pc:chgData name="Ali, Syed Waqqas" userId="1b3a5f44-9498-4738-8c4e-8127257d744d" providerId="ADAL" clId="{EC383793-85F4-4460-93F7-CA245DB705D4}" dt="2024-02-08T01:48:22.981" v="17612" actId="21"/>
        <pc:sldMkLst>
          <pc:docMk/>
          <pc:sldMk cId="298561650" sldId="418"/>
        </pc:sldMkLst>
        <pc:spChg chg="mod">
          <ac:chgData name="Ali, Syed Waqqas" userId="1b3a5f44-9498-4738-8c4e-8127257d744d" providerId="ADAL" clId="{EC383793-85F4-4460-93F7-CA245DB705D4}" dt="2024-02-08T01:43:09.827" v="17469" actId="20577"/>
          <ac:spMkLst>
            <pc:docMk/>
            <pc:sldMk cId="298561650" sldId="418"/>
            <ac:spMk id="2" creationId="{31F305CA-3295-52BD-3BBF-9377A0D6A6ED}"/>
          </ac:spMkLst>
        </pc:spChg>
        <pc:spChg chg="mod">
          <ac:chgData name="Ali, Syed Waqqas" userId="1b3a5f44-9498-4738-8c4e-8127257d744d" providerId="ADAL" clId="{EC383793-85F4-4460-93F7-CA245DB705D4}" dt="2024-02-08T01:44:19.992" v="17594" actId="5793"/>
          <ac:spMkLst>
            <pc:docMk/>
            <pc:sldMk cId="298561650" sldId="418"/>
            <ac:spMk id="3" creationId="{FF7384F7-9DFC-65E4-4F58-EE404732A648}"/>
          </ac:spMkLst>
        </pc:spChg>
        <pc:picChg chg="add del">
          <ac:chgData name="Ali, Syed Waqqas" userId="1b3a5f44-9498-4738-8c4e-8127257d744d" providerId="ADAL" clId="{EC383793-85F4-4460-93F7-CA245DB705D4}" dt="2024-02-08T01:48:22.981" v="17612" actId="21"/>
          <ac:picMkLst>
            <pc:docMk/>
            <pc:sldMk cId="298561650" sldId="418"/>
            <ac:picMk id="10" creationId="{4EE42E42-42EF-73B6-B095-588EF263D31E}"/>
          </ac:picMkLst>
        </pc:picChg>
      </pc:sldChg>
      <pc:sldChg chg="addSp delSp modSp add mod">
        <pc:chgData name="Ali, Syed Waqqas" userId="1b3a5f44-9498-4738-8c4e-8127257d744d" providerId="ADAL" clId="{EC383793-85F4-4460-93F7-CA245DB705D4}" dt="2024-02-08T01:50:52.033" v="17915"/>
        <pc:sldMkLst>
          <pc:docMk/>
          <pc:sldMk cId="4270667569" sldId="419"/>
        </pc:sldMkLst>
        <pc:spChg chg="del mod">
          <ac:chgData name="Ali, Syed Waqqas" userId="1b3a5f44-9498-4738-8c4e-8127257d744d" providerId="ADAL" clId="{EC383793-85F4-4460-93F7-CA245DB705D4}" dt="2024-02-08T01:50:46.438" v="17913" actId="478"/>
          <ac:spMkLst>
            <pc:docMk/>
            <pc:sldMk cId="4270667569" sldId="419"/>
            <ac:spMk id="2" creationId="{0D198E9E-D2A7-06D7-E8B3-A04B7DA18D8C}"/>
          </ac:spMkLst>
        </pc:spChg>
        <pc:spChg chg="mod">
          <ac:chgData name="Ali, Syed Waqqas" userId="1b3a5f44-9498-4738-8c4e-8127257d744d" providerId="ADAL" clId="{EC383793-85F4-4460-93F7-CA245DB705D4}" dt="2024-02-08T01:48:35.003" v="17618" actId="20577"/>
          <ac:spMkLst>
            <pc:docMk/>
            <pc:sldMk cId="4270667569" sldId="419"/>
            <ac:spMk id="3" creationId="{13ACB8FA-8D60-B784-8FD0-4780AE9BE3E8}"/>
          </ac:spMkLst>
        </pc:spChg>
        <pc:spChg chg="add del mod">
          <ac:chgData name="Ali, Syed Waqqas" userId="1b3a5f44-9498-4738-8c4e-8127257d744d" providerId="ADAL" clId="{EC383793-85F4-4460-93F7-CA245DB705D4}" dt="2024-02-08T01:50:48.361" v="17914" actId="478"/>
          <ac:spMkLst>
            <pc:docMk/>
            <pc:sldMk cId="4270667569" sldId="419"/>
            <ac:spMk id="11" creationId="{06404DFC-E9B4-B69A-53D3-CE871D463BDC}"/>
          </ac:spMkLst>
        </pc:spChg>
        <pc:spChg chg="add mod">
          <ac:chgData name="Ali, Syed Waqqas" userId="1b3a5f44-9498-4738-8c4e-8127257d744d" providerId="ADAL" clId="{EC383793-85F4-4460-93F7-CA245DB705D4}" dt="2024-02-08T01:50:52.033" v="17915"/>
          <ac:spMkLst>
            <pc:docMk/>
            <pc:sldMk cId="4270667569" sldId="419"/>
            <ac:spMk id="12" creationId="{91C93504-4CBA-14C4-02BF-070B4DE0CDB7}"/>
          </ac:spMkLst>
        </pc:spChg>
        <pc:picChg chg="add mod">
          <ac:chgData name="Ali, Syed Waqqas" userId="1b3a5f44-9498-4738-8c4e-8127257d744d" providerId="ADAL" clId="{EC383793-85F4-4460-93F7-CA245DB705D4}" dt="2024-02-08T01:48:27.018" v="17614" actId="1076"/>
          <ac:picMkLst>
            <pc:docMk/>
            <pc:sldMk cId="4270667569" sldId="419"/>
            <ac:picMk id="10" creationId="{4EE42E42-42EF-73B6-B095-588EF263D31E}"/>
          </ac:picMkLst>
        </pc:picChg>
      </pc:sldChg>
      <pc:sldChg chg="modSp add mod">
        <pc:chgData name="Ali, Syed Waqqas" userId="1b3a5f44-9498-4738-8c4e-8127257d744d" providerId="ADAL" clId="{EC383793-85F4-4460-93F7-CA245DB705D4}" dt="2024-02-08T02:05:32.245" v="19221" actId="20577"/>
        <pc:sldMkLst>
          <pc:docMk/>
          <pc:sldMk cId="2207768894" sldId="420"/>
        </pc:sldMkLst>
        <pc:spChg chg="mod">
          <ac:chgData name="Ali, Syed Waqqas" userId="1b3a5f44-9498-4738-8c4e-8127257d744d" providerId="ADAL" clId="{EC383793-85F4-4460-93F7-CA245DB705D4}" dt="2024-02-08T01:50:41.311" v="17895" actId="1037"/>
          <ac:spMkLst>
            <pc:docMk/>
            <pc:sldMk cId="2207768894" sldId="420"/>
            <ac:spMk id="2" creationId="{52F6495C-B118-C713-F928-455A4B4BEC67}"/>
          </ac:spMkLst>
        </pc:spChg>
        <pc:spChg chg="mod">
          <ac:chgData name="Ali, Syed Waqqas" userId="1b3a5f44-9498-4738-8c4e-8127257d744d" providerId="ADAL" clId="{EC383793-85F4-4460-93F7-CA245DB705D4}" dt="2024-02-08T02:05:32.245" v="19221" actId="20577"/>
          <ac:spMkLst>
            <pc:docMk/>
            <pc:sldMk cId="2207768894" sldId="420"/>
            <ac:spMk id="3" creationId="{22A50CD6-4FF2-5BFD-B661-24CCC6D71E5F}"/>
          </ac:spMkLst>
        </pc:spChg>
      </pc:sldChg>
      <pc:sldChg chg="modSp add mod">
        <pc:chgData name="Ali, Syed Waqqas" userId="1b3a5f44-9498-4738-8c4e-8127257d744d" providerId="ADAL" clId="{EC383793-85F4-4460-93F7-CA245DB705D4}" dt="2024-02-08T16:26:51.812" v="23404" actId="207"/>
        <pc:sldMkLst>
          <pc:docMk/>
          <pc:sldMk cId="220976784" sldId="421"/>
        </pc:sldMkLst>
        <pc:spChg chg="mod">
          <ac:chgData name="Ali, Syed Waqqas" userId="1b3a5f44-9498-4738-8c4e-8127257d744d" providerId="ADAL" clId="{EC383793-85F4-4460-93F7-CA245DB705D4}" dt="2024-02-08T01:51:24.650" v="17939" actId="20577"/>
          <ac:spMkLst>
            <pc:docMk/>
            <pc:sldMk cId="220976784" sldId="421"/>
            <ac:spMk id="2" creationId="{1ADF3854-98A8-3266-CAC8-DCE1F67423B3}"/>
          </ac:spMkLst>
        </pc:spChg>
        <pc:spChg chg="mod">
          <ac:chgData name="Ali, Syed Waqqas" userId="1b3a5f44-9498-4738-8c4e-8127257d744d" providerId="ADAL" clId="{EC383793-85F4-4460-93F7-CA245DB705D4}" dt="2024-02-08T16:26:51.812" v="23404" actId="207"/>
          <ac:spMkLst>
            <pc:docMk/>
            <pc:sldMk cId="220976784" sldId="421"/>
            <ac:spMk id="3" creationId="{4AC4E48B-D8FA-3F36-5E58-3AD869ADD93D}"/>
          </ac:spMkLst>
        </pc:spChg>
      </pc:sldChg>
      <pc:sldChg chg="modSp add mod">
        <pc:chgData name="Ali, Syed Waqqas" userId="1b3a5f44-9498-4738-8c4e-8127257d744d" providerId="ADAL" clId="{EC383793-85F4-4460-93F7-CA245DB705D4}" dt="2024-02-08T16:02:16.605" v="21796" actId="20577"/>
        <pc:sldMkLst>
          <pc:docMk/>
          <pc:sldMk cId="3029930477" sldId="422"/>
        </pc:sldMkLst>
        <pc:spChg chg="mod">
          <ac:chgData name="Ali, Syed Waqqas" userId="1b3a5f44-9498-4738-8c4e-8127257d744d" providerId="ADAL" clId="{EC383793-85F4-4460-93F7-CA245DB705D4}" dt="2024-02-08T01:52:37.045" v="18152" actId="20577"/>
          <ac:spMkLst>
            <pc:docMk/>
            <pc:sldMk cId="3029930477" sldId="422"/>
            <ac:spMk id="2" creationId="{AF4AAE4C-4299-B754-CC88-CA3CA65B2F12}"/>
          </ac:spMkLst>
        </pc:spChg>
        <pc:spChg chg="mod">
          <ac:chgData name="Ali, Syed Waqqas" userId="1b3a5f44-9498-4738-8c4e-8127257d744d" providerId="ADAL" clId="{EC383793-85F4-4460-93F7-CA245DB705D4}" dt="2024-02-08T16:02:16.605" v="21796" actId="20577"/>
          <ac:spMkLst>
            <pc:docMk/>
            <pc:sldMk cId="3029930477" sldId="422"/>
            <ac:spMk id="3" creationId="{25AB8D2E-B0AC-FDC0-D147-0D7A14EEB8CB}"/>
          </ac:spMkLst>
        </pc:spChg>
      </pc:sldChg>
      <pc:sldChg chg="modSp add mod">
        <pc:chgData name="Ali, Syed Waqqas" userId="1b3a5f44-9498-4738-8c4e-8127257d744d" providerId="ADAL" clId="{EC383793-85F4-4460-93F7-CA245DB705D4}" dt="2024-02-08T15:59:17.370" v="21636" actId="20577"/>
        <pc:sldMkLst>
          <pc:docMk/>
          <pc:sldMk cId="200806148" sldId="423"/>
        </pc:sldMkLst>
        <pc:spChg chg="mod">
          <ac:chgData name="Ali, Syed Waqqas" userId="1b3a5f44-9498-4738-8c4e-8127257d744d" providerId="ADAL" clId="{EC383793-85F4-4460-93F7-CA245DB705D4}" dt="2024-02-08T01:54:47.568" v="18394" actId="20577"/>
          <ac:spMkLst>
            <pc:docMk/>
            <pc:sldMk cId="200806148" sldId="423"/>
            <ac:spMk id="2" creationId="{3035797D-F4D0-E90F-FB1F-7777EBBD175D}"/>
          </ac:spMkLst>
        </pc:spChg>
        <pc:spChg chg="mod">
          <ac:chgData name="Ali, Syed Waqqas" userId="1b3a5f44-9498-4738-8c4e-8127257d744d" providerId="ADAL" clId="{EC383793-85F4-4460-93F7-CA245DB705D4}" dt="2024-02-08T15:59:17.370" v="21636" actId="20577"/>
          <ac:spMkLst>
            <pc:docMk/>
            <pc:sldMk cId="200806148" sldId="423"/>
            <ac:spMk id="3" creationId="{0CC0300E-9E29-359A-60DE-90DA66320DC5}"/>
          </ac:spMkLst>
        </pc:spChg>
      </pc:sldChg>
      <pc:sldChg chg="addSp modSp add mod">
        <pc:chgData name="Ali, Syed Waqqas" userId="1b3a5f44-9498-4738-8c4e-8127257d744d" providerId="ADAL" clId="{EC383793-85F4-4460-93F7-CA245DB705D4}" dt="2024-02-08T16:00:49.706" v="21679" actId="692"/>
        <pc:sldMkLst>
          <pc:docMk/>
          <pc:sldMk cId="3156794175" sldId="424"/>
        </pc:sldMkLst>
        <pc:spChg chg="mod">
          <ac:chgData name="Ali, Syed Waqqas" userId="1b3a5f44-9498-4738-8c4e-8127257d744d" providerId="ADAL" clId="{EC383793-85F4-4460-93F7-CA245DB705D4}" dt="2024-02-08T01:55:48.104" v="18647" actId="20577"/>
          <ac:spMkLst>
            <pc:docMk/>
            <pc:sldMk cId="3156794175" sldId="424"/>
            <ac:spMk id="2" creationId="{6366B6EB-B602-419D-0C44-9B2EECBAB6D9}"/>
          </ac:spMkLst>
        </pc:spChg>
        <pc:spChg chg="mod">
          <ac:chgData name="Ali, Syed Waqqas" userId="1b3a5f44-9498-4738-8c4e-8127257d744d" providerId="ADAL" clId="{EC383793-85F4-4460-93F7-CA245DB705D4}" dt="2024-02-08T15:59:39.089" v="21637" actId="6549"/>
          <ac:spMkLst>
            <pc:docMk/>
            <pc:sldMk cId="3156794175" sldId="424"/>
            <ac:spMk id="3" creationId="{622FF83B-155C-338F-0C3B-20674CD39AF5}"/>
          </ac:spMkLst>
        </pc:spChg>
        <pc:spChg chg="add mod">
          <ac:chgData name="Ali, Syed Waqqas" userId="1b3a5f44-9498-4738-8c4e-8127257d744d" providerId="ADAL" clId="{EC383793-85F4-4460-93F7-CA245DB705D4}" dt="2024-02-08T16:00:36.154" v="21672" actId="1076"/>
          <ac:spMkLst>
            <pc:docMk/>
            <pc:sldMk cId="3156794175" sldId="424"/>
            <ac:spMk id="9" creationId="{CB30A1B6-D151-20D6-A8F3-D587B44D0008}"/>
          </ac:spMkLst>
        </pc:spChg>
        <pc:spChg chg="add mod">
          <ac:chgData name="Ali, Syed Waqqas" userId="1b3a5f44-9498-4738-8c4e-8127257d744d" providerId="ADAL" clId="{EC383793-85F4-4460-93F7-CA245DB705D4}" dt="2024-02-08T16:00:49.706" v="21679" actId="692"/>
          <ac:spMkLst>
            <pc:docMk/>
            <pc:sldMk cId="3156794175" sldId="424"/>
            <ac:spMk id="10" creationId="{150212BC-FC18-B238-09BF-7284C96FD60F}"/>
          </ac:spMkLst>
        </pc:spChg>
      </pc:sldChg>
      <pc:sldChg chg="modSp add del mod">
        <pc:chgData name="Ali, Syed Waqqas" userId="1b3a5f44-9498-4738-8c4e-8127257d744d" providerId="ADAL" clId="{EC383793-85F4-4460-93F7-CA245DB705D4}" dt="2024-02-08T02:43:40.960" v="19930" actId="47"/>
        <pc:sldMkLst>
          <pc:docMk/>
          <pc:sldMk cId="4066089464" sldId="425"/>
        </pc:sldMkLst>
        <pc:spChg chg="mod">
          <ac:chgData name="Ali, Syed Waqqas" userId="1b3a5f44-9498-4738-8c4e-8127257d744d" providerId="ADAL" clId="{EC383793-85F4-4460-93F7-CA245DB705D4}" dt="2024-02-08T01:58:09.723" v="18783" actId="20577"/>
          <ac:spMkLst>
            <pc:docMk/>
            <pc:sldMk cId="4066089464" sldId="425"/>
            <ac:spMk id="3" creationId="{767FBF4F-AC20-6D2E-9007-565A0540E66A}"/>
          </ac:spMkLst>
        </pc:spChg>
      </pc:sldChg>
      <pc:sldChg chg="modSp add mod">
        <pc:chgData name="Ali, Syed Waqqas" userId="1b3a5f44-9498-4738-8c4e-8127257d744d" providerId="ADAL" clId="{EC383793-85F4-4460-93F7-CA245DB705D4}" dt="2024-02-08T16:27:46.938" v="23410" actId="20577"/>
        <pc:sldMkLst>
          <pc:docMk/>
          <pc:sldMk cId="696125058" sldId="426"/>
        </pc:sldMkLst>
        <pc:spChg chg="mod">
          <ac:chgData name="Ali, Syed Waqqas" userId="1b3a5f44-9498-4738-8c4e-8127257d744d" providerId="ADAL" clId="{EC383793-85F4-4460-93F7-CA245DB705D4}" dt="2024-02-08T16:27:46.938" v="23410" actId="20577"/>
          <ac:spMkLst>
            <pc:docMk/>
            <pc:sldMk cId="696125058" sldId="426"/>
            <ac:spMk id="2" creationId="{0F22DB88-8DAB-B609-3389-98230C8AED67}"/>
          </ac:spMkLst>
        </pc:spChg>
        <pc:spChg chg="mod">
          <ac:chgData name="Ali, Syed Waqqas" userId="1b3a5f44-9498-4738-8c4e-8127257d744d" providerId="ADAL" clId="{EC383793-85F4-4460-93F7-CA245DB705D4}" dt="2024-02-08T16:02:52.907" v="21798" actId="2711"/>
          <ac:spMkLst>
            <pc:docMk/>
            <pc:sldMk cId="696125058" sldId="426"/>
            <ac:spMk id="3" creationId="{8D424BFB-EB8E-C456-C2C8-A8CA69EDFFF3}"/>
          </ac:spMkLst>
        </pc:spChg>
      </pc:sldChg>
      <pc:sldChg chg="modSp add mod">
        <pc:chgData name="Ali, Syed Waqqas" userId="1b3a5f44-9498-4738-8c4e-8127257d744d" providerId="ADAL" clId="{EC383793-85F4-4460-93F7-CA245DB705D4}" dt="2024-02-08T02:05:56.500" v="19242" actId="20577"/>
        <pc:sldMkLst>
          <pc:docMk/>
          <pc:sldMk cId="605210551" sldId="427"/>
        </pc:sldMkLst>
        <pc:spChg chg="mod">
          <ac:chgData name="Ali, Syed Waqqas" userId="1b3a5f44-9498-4738-8c4e-8127257d744d" providerId="ADAL" clId="{EC383793-85F4-4460-93F7-CA245DB705D4}" dt="2024-02-08T02:05:56.500" v="19242" actId="20577"/>
          <ac:spMkLst>
            <pc:docMk/>
            <pc:sldMk cId="605210551" sldId="427"/>
            <ac:spMk id="2" creationId="{7483AC40-4E74-1DAF-DAD3-5490E9B537FC}"/>
          </ac:spMkLst>
        </pc:spChg>
      </pc:sldChg>
      <pc:sldChg chg="add del">
        <pc:chgData name="Ali, Syed Waqqas" userId="1b3a5f44-9498-4738-8c4e-8127257d744d" providerId="ADAL" clId="{EC383793-85F4-4460-93F7-CA245DB705D4}" dt="2024-02-08T02:05:48.600" v="19223" actId="47"/>
        <pc:sldMkLst>
          <pc:docMk/>
          <pc:sldMk cId="1455337951" sldId="427"/>
        </pc:sldMkLst>
      </pc:sldChg>
      <pc:sldChg chg="modSp add mod">
        <pc:chgData name="Ali, Syed Waqqas" userId="1b3a5f44-9498-4738-8c4e-8127257d744d" providerId="ADAL" clId="{EC383793-85F4-4460-93F7-CA245DB705D4}" dt="2024-02-08T15:52:41.180" v="21336" actId="20577"/>
        <pc:sldMkLst>
          <pc:docMk/>
          <pc:sldMk cId="1613861752" sldId="428"/>
        </pc:sldMkLst>
        <pc:spChg chg="mod">
          <ac:chgData name="Ali, Syed Waqqas" userId="1b3a5f44-9498-4738-8c4e-8127257d744d" providerId="ADAL" clId="{EC383793-85F4-4460-93F7-CA245DB705D4}" dt="2024-02-08T15:52:41.180" v="21336" actId="20577"/>
          <ac:spMkLst>
            <pc:docMk/>
            <pc:sldMk cId="1613861752" sldId="428"/>
            <ac:spMk id="3" creationId="{71252BB8-1121-9E80-8F1E-E28A78BD1CA7}"/>
          </ac:spMkLst>
        </pc:spChg>
      </pc:sldChg>
      <pc:sldChg chg="modSp add mod">
        <pc:chgData name="Ali, Syed Waqqas" userId="1b3a5f44-9498-4738-8c4e-8127257d744d" providerId="ADAL" clId="{EC383793-85F4-4460-93F7-CA245DB705D4}" dt="2024-02-08T14:23:17.749" v="20745" actId="20577"/>
        <pc:sldMkLst>
          <pc:docMk/>
          <pc:sldMk cId="2447306162" sldId="429"/>
        </pc:sldMkLst>
        <pc:spChg chg="mod">
          <ac:chgData name="Ali, Syed Waqqas" userId="1b3a5f44-9498-4738-8c4e-8127257d744d" providerId="ADAL" clId="{EC383793-85F4-4460-93F7-CA245DB705D4}" dt="2024-02-08T02:40:29.684" v="19686" actId="20577"/>
          <ac:spMkLst>
            <pc:docMk/>
            <pc:sldMk cId="2447306162" sldId="429"/>
            <ac:spMk id="2" creationId="{63D22B8F-0E99-1ADA-5F57-67F129D841C2}"/>
          </ac:spMkLst>
        </pc:spChg>
        <pc:spChg chg="mod">
          <ac:chgData name="Ali, Syed Waqqas" userId="1b3a5f44-9498-4738-8c4e-8127257d744d" providerId="ADAL" clId="{EC383793-85F4-4460-93F7-CA245DB705D4}" dt="2024-02-08T14:23:17.749" v="20745" actId="20577"/>
          <ac:spMkLst>
            <pc:docMk/>
            <pc:sldMk cId="2447306162" sldId="429"/>
            <ac:spMk id="3" creationId="{01DF6E8A-5996-9C09-3030-5A37BC79E26D}"/>
          </ac:spMkLst>
        </pc:spChg>
      </pc:sldChg>
      <pc:sldChg chg="modSp add mod">
        <pc:chgData name="Ali, Syed Waqqas" userId="1b3a5f44-9498-4738-8c4e-8127257d744d" providerId="ADAL" clId="{EC383793-85F4-4460-93F7-CA245DB705D4}" dt="2024-02-08T02:41:59.972" v="19881" actId="20577"/>
        <pc:sldMkLst>
          <pc:docMk/>
          <pc:sldMk cId="3571643310" sldId="430"/>
        </pc:sldMkLst>
        <pc:spChg chg="mod">
          <ac:chgData name="Ali, Syed Waqqas" userId="1b3a5f44-9498-4738-8c4e-8127257d744d" providerId="ADAL" clId="{EC383793-85F4-4460-93F7-CA245DB705D4}" dt="2024-02-08T02:41:59.972" v="19881" actId="20577"/>
          <ac:spMkLst>
            <pc:docMk/>
            <pc:sldMk cId="3571643310" sldId="430"/>
            <ac:spMk id="2" creationId="{CBCD91F7-E1C7-81E3-D066-F0F621E289AA}"/>
          </ac:spMkLst>
        </pc:spChg>
        <pc:spChg chg="mod">
          <ac:chgData name="Ali, Syed Waqqas" userId="1b3a5f44-9498-4738-8c4e-8127257d744d" providerId="ADAL" clId="{EC383793-85F4-4460-93F7-CA245DB705D4}" dt="2024-02-08T02:41:44.303" v="19866" actId="20577"/>
          <ac:spMkLst>
            <pc:docMk/>
            <pc:sldMk cId="3571643310" sldId="430"/>
            <ac:spMk id="3" creationId="{EC09A04D-8FE2-59D5-376E-4B055C0964F4}"/>
          </ac:spMkLst>
        </pc:spChg>
      </pc:sldChg>
      <pc:sldChg chg="modSp add mod">
        <pc:chgData name="Ali, Syed Waqqas" userId="1b3a5f44-9498-4738-8c4e-8127257d744d" providerId="ADAL" clId="{EC383793-85F4-4460-93F7-CA245DB705D4}" dt="2024-02-08T16:15:03.085" v="23387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C383793-85F4-4460-93F7-CA245DB705D4}" dt="2024-02-08T16:14:50.069" v="23385" actId="403"/>
          <ac:spMkLst>
            <pc:docMk/>
            <pc:sldMk cId="811097217" sldId="431"/>
            <ac:spMk id="2" creationId="{70594C0A-BB96-BE0B-B396-8EC55B71D6C1}"/>
          </ac:spMkLst>
        </pc:spChg>
        <pc:spChg chg="mod">
          <ac:chgData name="Ali, Syed Waqqas" userId="1b3a5f44-9498-4738-8c4e-8127257d744d" providerId="ADAL" clId="{EC383793-85F4-4460-93F7-CA245DB705D4}" dt="2024-02-08T16:15:03.085" v="23387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modSp add mod">
        <pc:chgData name="Ali, Syed Waqqas" userId="1b3a5f44-9498-4738-8c4e-8127257d744d" providerId="ADAL" clId="{EC383793-85F4-4460-93F7-CA245DB705D4}" dt="2024-02-08T02:46:25.381" v="20469" actId="20577"/>
        <pc:sldMkLst>
          <pc:docMk/>
          <pc:sldMk cId="148711367" sldId="432"/>
        </pc:sldMkLst>
        <pc:spChg chg="mod">
          <ac:chgData name="Ali, Syed Waqqas" userId="1b3a5f44-9498-4738-8c4e-8127257d744d" providerId="ADAL" clId="{EC383793-85F4-4460-93F7-CA245DB705D4}" dt="2024-02-08T02:45:46.552" v="20293" actId="403"/>
          <ac:spMkLst>
            <pc:docMk/>
            <pc:sldMk cId="148711367" sldId="432"/>
            <ac:spMk id="2" creationId="{582275DF-8402-9E4D-3DBF-BAE153E5C122}"/>
          </ac:spMkLst>
        </pc:spChg>
        <pc:spChg chg="mod">
          <ac:chgData name="Ali, Syed Waqqas" userId="1b3a5f44-9498-4738-8c4e-8127257d744d" providerId="ADAL" clId="{EC383793-85F4-4460-93F7-CA245DB705D4}" dt="2024-02-08T02:46:25.381" v="20469" actId="20577"/>
          <ac:spMkLst>
            <pc:docMk/>
            <pc:sldMk cId="148711367" sldId="432"/>
            <ac:spMk id="3" creationId="{D4EFAB5F-9FBB-641E-36C9-90849F1ABE2E}"/>
          </ac:spMkLst>
        </pc:spChg>
      </pc:sldChg>
      <pc:sldChg chg="modSp add mod ord">
        <pc:chgData name="Ali, Syed Waqqas" userId="1b3a5f44-9498-4738-8c4e-8127257d744d" providerId="ADAL" clId="{EC383793-85F4-4460-93F7-CA245DB705D4}" dt="2024-02-08T16:27:44.265" v="23408" actId="20577"/>
        <pc:sldMkLst>
          <pc:docMk/>
          <pc:sldMk cId="1911052109" sldId="433"/>
        </pc:sldMkLst>
        <pc:spChg chg="mod">
          <ac:chgData name="Ali, Syed Waqqas" userId="1b3a5f44-9498-4738-8c4e-8127257d744d" providerId="ADAL" clId="{EC383793-85F4-4460-93F7-CA245DB705D4}" dt="2024-02-08T16:27:44.265" v="23408" actId="20577"/>
          <ac:spMkLst>
            <pc:docMk/>
            <pc:sldMk cId="1911052109" sldId="433"/>
            <ac:spMk id="2" creationId="{E731B6EF-423E-947D-2199-69EA91C645CF}"/>
          </ac:spMkLst>
        </pc:spChg>
        <pc:spChg chg="mod">
          <ac:chgData name="Ali, Syed Waqqas" userId="1b3a5f44-9498-4738-8c4e-8127257d744d" providerId="ADAL" clId="{EC383793-85F4-4460-93F7-CA245DB705D4}" dt="2024-02-08T16:11:35.479" v="23111" actId="20577"/>
          <ac:spMkLst>
            <pc:docMk/>
            <pc:sldMk cId="1911052109" sldId="433"/>
            <ac:spMk id="3" creationId="{950F3F16-D948-9A91-DA80-D74F4796D32F}"/>
          </ac:spMkLst>
        </pc:spChg>
      </pc:sldChg>
      <pc:sldChg chg="add">
        <pc:chgData name="Ali, Syed Waqqas" userId="1b3a5f44-9498-4738-8c4e-8127257d744d" providerId="ADAL" clId="{EC383793-85F4-4460-93F7-CA245DB705D4}" dt="2024-02-08T15:48:40.832" v="21219"/>
        <pc:sldMkLst>
          <pc:docMk/>
          <pc:sldMk cId="4242618691" sldId="434"/>
        </pc:sldMkLst>
      </pc:sldChg>
      <pc:sldChg chg="modSp add mod">
        <pc:chgData name="Ali, Syed Waqqas" userId="1b3a5f44-9498-4738-8c4e-8127257d744d" providerId="ADAL" clId="{EC383793-85F4-4460-93F7-CA245DB705D4}" dt="2024-02-08T15:58:21.344" v="21579" actId="20577"/>
        <pc:sldMkLst>
          <pc:docMk/>
          <pc:sldMk cId="1658280036" sldId="435"/>
        </pc:sldMkLst>
        <pc:spChg chg="mod">
          <ac:chgData name="Ali, Syed Waqqas" userId="1b3a5f44-9498-4738-8c4e-8127257d744d" providerId="ADAL" clId="{EC383793-85F4-4460-93F7-CA245DB705D4}" dt="2024-02-08T15:58:04.397" v="21452" actId="20577"/>
          <ac:spMkLst>
            <pc:docMk/>
            <pc:sldMk cId="1658280036" sldId="435"/>
            <ac:spMk id="2" creationId="{9361BDF1-D7A1-4A71-1A8A-E59C3528ECE4}"/>
          </ac:spMkLst>
        </pc:spChg>
        <pc:spChg chg="mod">
          <ac:chgData name="Ali, Syed Waqqas" userId="1b3a5f44-9498-4738-8c4e-8127257d744d" providerId="ADAL" clId="{EC383793-85F4-4460-93F7-CA245DB705D4}" dt="2024-02-08T15:58:21.344" v="21579" actId="20577"/>
          <ac:spMkLst>
            <pc:docMk/>
            <pc:sldMk cId="1658280036" sldId="435"/>
            <ac:spMk id="3" creationId="{3B6BC898-922C-F5EC-3358-7D78DF2B98B9}"/>
          </ac:spMkLst>
        </pc:spChg>
      </pc:sldChg>
      <pc:sldChg chg="modSp add mod">
        <pc:chgData name="Ali, Syed Waqqas" userId="1b3a5f44-9498-4738-8c4e-8127257d744d" providerId="ADAL" clId="{EC383793-85F4-4460-93F7-CA245DB705D4}" dt="2024-02-08T16:06:28.530" v="22569" actId="27636"/>
        <pc:sldMkLst>
          <pc:docMk/>
          <pc:sldMk cId="807058313" sldId="436"/>
        </pc:sldMkLst>
        <pc:spChg chg="mod">
          <ac:chgData name="Ali, Syed Waqqas" userId="1b3a5f44-9498-4738-8c4e-8127257d744d" providerId="ADAL" clId="{EC383793-85F4-4460-93F7-CA245DB705D4}" dt="2024-02-08T16:03:27.760" v="21840" actId="20577"/>
          <ac:spMkLst>
            <pc:docMk/>
            <pc:sldMk cId="807058313" sldId="436"/>
            <ac:spMk id="2" creationId="{49D6707F-50F4-3342-638D-C4D661C5C2E7}"/>
          </ac:spMkLst>
        </pc:spChg>
        <pc:spChg chg="mod">
          <ac:chgData name="Ali, Syed Waqqas" userId="1b3a5f44-9498-4738-8c4e-8127257d744d" providerId="ADAL" clId="{EC383793-85F4-4460-93F7-CA245DB705D4}" dt="2024-02-08T16:06:28.530" v="22569" actId="27636"/>
          <ac:spMkLst>
            <pc:docMk/>
            <pc:sldMk cId="807058313" sldId="436"/>
            <ac:spMk id="3" creationId="{CEAEAFE1-77A1-C499-0E92-81A5991B4576}"/>
          </ac:spMkLst>
        </pc:spChg>
      </pc:sldChg>
      <pc:sldChg chg="modSp add mod">
        <pc:chgData name="Ali, Syed Waqqas" userId="1b3a5f44-9498-4738-8c4e-8127257d744d" providerId="ADAL" clId="{EC383793-85F4-4460-93F7-CA245DB705D4}" dt="2024-02-08T16:11:16.094" v="23110" actId="27636"/>
        <pc:sldMkLst>
          <pc:docMk/>
          <pc:sldMk cId="2556983736" sldId="437"/>
        </pc:sldMkLst>
        <pc:spChg chg="mod">
          <ac:chgData name="Ali, Syed Waqqas" userId="1b3a5f44-9498-4738-8c4e-8127257d744d" providerId="ADAL" clId="{EC383793-85F4-4460-93F7-CA245DB705D4}" dt="2024-02-08T16:06:41.935" v="22592" actId="20577"/>
          <ac:spMkLst>
            <pc:docMk/>
            <pc:sldMk cId="2556983736" sldId="437"/>
            <ac:spMk id="2" creationId="{21AC1F6D-A73F-D47C-688A-E07CA4CD862F}"/>
          </ac:spMkLst>
        </pc:spChg>
        <pc:spChg chg="mod">
          <ac:chgData name="Ali, Syed Waqqas" userId="1b3a5f44-9498-4738-8c4e-8127257d744d" providerId="ADAL" clId="{EC383793-85F4-4460-93F7-CA245DB705D4}" dt="2024-02-08T16:11:16.094" v="23110" actId="27636"/>
          <ac:spMkLst>
            <pc:docMk/>
            <pc:sldMk cId="2556983736" sldId="437"/>
            <ac:spMk id="3" creationId="{92FEDE89-0923-A273-D0AB-49CF3E4D7EAB}"/>
          </ac:spMkLst>
        </pc:spChg>
      </pc:sldChg>
      <pc:sldChg chg="modSp add mod">
        <pc:chgData name="Ali, Syed Waqqas" userId="1b3a5f44-9498-4738-8c4e-8127257d744d" providerId="ADAL" clId="{EC383793-85F4-4460-93F7-CA245DB705D4}" dt="2024-02-08T16:14:32.475" v="23382" actId="20577"/>
        <pc:sldMkLst>
          <pc:docMk/>
          <pc:sldMk cId="3927754105" sldId="438"/>
        </pc:sldMkLst>
        <pc:spChg chg="mod">
          <ac:chgData name="Ali, Syed Waqqas" userId="1b3a5f44-9498-4738-8c4e-8127257d744d" providerId="ADAL" clId="{EC383793-85F4-4460-93F7-CA245DB705D4}" dt="2024-02-08T16:14:32.475" v="23382" actId="20577"/>
          <ac:spMkLst>
            <pc:docMk/>
            <pc:sldMk cId="3927754105" sldId="438"/>
            <ac:spMk id="3" creationId="{6588327A-1D78-DE60-512D-B3503E040600}"/>
          </ac:spMkLst>
        </pc:spChg>
      </pc:sldChg>
    </pc:docChg>
  </pc:docChgLst>
  <pc:docChgLst>
    <pc:chgData name="Ali, Syed Waqqas" userId="1b3a5f44-9498-4738-8c4e-8127257d744d" providerId="ADAL" clId="{EBE19405-BF29-4CE6-9250-89ABA628CF02}"/>
    <pc:docChg chg="undo custSel addSld delSld modSld">
      <pc:chgData name="Ali, Syed Waqqas" userId="1b3a5f44-9498-4738-8c4e-8127257d744d" providerId="ADAL" clId="{EBE19405-BF29-4CE6-9250-89ABA628CF02}" dt="2024-02-29T23:05:44.733" v="2991" actId="20577"/>
      <pc:docMkLst>
        <pc:docMk/>
      </pc:docMkLst>
      <pc:sldChg chg="modSp mod">
        <pc:chgData name="Ali, Syed Waqqas" userId="1b3a5f44-9498-4738-8c4e-8127257d744d" providerId="ADAL" clId="{EBE19405-BF29-4CE6-9250-89ABA628CF02}" dt="2024-02-29T19:44:10.414" v="14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EBE19405-BF29-4CE6-9250-89ABA628CF02}" dt="2024-02-29T19:44:10.414" v="14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9981620" sldId="407"/>
        </pc:sldMkLst>
      </pc:sldChg>
      <pc:sldChg chg="del">
        <pc:chgData name="Ali, Syed Waqqas" userId="1b3a5f44-9498-4738-8c4e-8127257d744d" providerId="ADAL" clId="{EBE19405-BF29-4CE6-9250-89ABA628CF02}" dt="2024-02-29T19:48:53.111" v="217" actId="47"/>
        <pc:sldMkLst>
          <pc:docMk/>
          <pc:sldMk cId="758083966" sldId="40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0855700" sldId="40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319837860" sldId="41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796279849" sldId="41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92291629" sldId="41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923913741" sldId="41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25356703" sldId="41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710973095" sldId="41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26275098" sldId="41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845127253" sldId="41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98561650" sldId="418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4270667569" sldId="419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7768894" sldId="420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20976784" sldId="421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029930477" sldId="422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00806148" sldId="42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156794175" sldId="424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96125058" sldId="42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605210551" sldId="427"/>
        </pc:sldMkLst>
      </pc:sldChg>
      <pc:sldChg chg="modSp mod">
        <pc:chgData name="Ali, Syed Waqqas" userId="1b3a5f44-9498-4738-8c4e-8127257d744d" providerId="ADAL" clId="{EBE19405-BF29-4CE6-9250-89ABA628CF02}" dt="2024-02-29T19:48:47.990" v="216" actId="20577"/>
        <pc:sldMkLst>
          <pc:docMk/>
          <pc:sldMk cId="811097217" sldId="431"/>
        </pc:sldMkLst>
        <pc:spChg chg="mod">
          <ac:chgData name="Ali, Syed Waqqas" userId="1b3a5f44-9498-4738-8c4e-8127257d744d" providerId="ADAL" clId="{EBE19405-BF29-4CE6-9250-89ABA628CF02}" dt="2024-02-29T19:48:47.990" v="216" actId="20577"/>
          <ac:spMkLst>
            <pc:docMk/>
            <pc:sldMk cId="811097217" sldId="431"/>
            <ac:spMk id="3" creationId="{9F81DE91-D992-78EC-9FD7-7FB6E4886AA8}"/>
          </ac:spMkLst>
        </pc:spChg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911052109" sldId="433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1658280036" sldId="435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807058313" sldId="436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2556983736" sldId="437"/>
        </pc:sldMkLst>
      </pc:sldChg>
      <pc:sldChg chg="del">
        <pc:chgData name="Ali, Syed Waqqas" userId="1b3a5f44-9498-4738-8c4e-8127257d744d" providerId="ADAL" clId="{EBE19405-BF29-4CE6-9250-89ABA628CF02}" dt="2024-02-29T19:48:34.925" v="207" actId="47"/>
        <pc:sldMkLst>
          <pc:docMk/>
          <pc:sldMk cId="3927754105" sldId="43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64645433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84788415" sldId="44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25302755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112043039" sldId="444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729694022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32957839" sldId="44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97989985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47979851" sldId="446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56704702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34951114" sldId="44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65743889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58915342" sldId="44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8940835" sldId="44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473688498" sldId="44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40973559" sldId="45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37151500" sldId="45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127596850" sldId="45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85390984" sldId="45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508833829" sldId="45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017279397" sldId="45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1231380417" sldId="45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43466040" sldId="453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767285660" sldId="454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1125910765" sldId="454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1270928036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104295596" sldId="454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782116335" sldId="45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071909640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359523064" sldId="45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3452597937" sldId="455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3970276269" sldId="455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40438627" sldId="455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150422892" sldId="456"/>
        </pc:sldMkLst>
      </pc:sldChg>
      <pc:sldChg chg="add 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5554691" sldId="456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632091895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9830883" sldId="456"/>
        </pc:sldMkLst>
      </pc:sldChg>
      <pc:sldChg chg="add del">
        <pc:chgData name="Ali, Syed Waqqas" userId="1b3a5f44-9498-4738-8c4e-8127257d744d" providerId="ADAL" clId="{EBE19405-BF29-4CE6-9250-89ABA628CF02}" dt="2024-02-29T19:58:31.127" v="1116" actId="2696"/>
        <pc:sldMkLst>
          <pc:docMk/>
          <pc:sldMk cId="2495780957" sldId="45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039482724" sldId="45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534606943" sldId="457"/>
        </pc:sldMkLst>
      </pc:sldChg>
      <pc:sldChg chg="add del">
        <pc:chgData name="Ali, Syed Waqqas" userId="1b3a5f44-9498-4738-8c4e-8127257d744d" providerId="ADAL" clId="{EBE19405-BF29-4CE6-9250-89ABA628CF02}" dt="2024-02-29T20:08:35.019" v="1794" actId="47"/>
        <pc:sldMkLst>
          <pc:docMk/>
          <pc:sldMk cId="1533008378" sldId="458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736408116" sldId="45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23471701" sldId="45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35197702" sldId="45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876614823" sldId="459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197447501" sldId="46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505578865" sldId="460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1121350178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70351696" sldId="46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83383517" sldId="462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614689524" sldId="46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16674969" sldId="465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438181990" sldId="465"/>
        </pc:sldMkLst>
      </pc:sldChg>
      <pc:sldChg chg="add del">
        <pc:chgData name="Ali, Syed Waqqas" userId="1b3a5f44-9498-4738-8c4e-8127257d744d" providerId="ADAL" clId="{EBE19405-BF29-4CE6-9250-89ABA628CF02}" dt="2024-02-29T20:09:32.658" v="1798" actId="2696"/>
        <pc:sldMkLst>
          <pc:docMk/>
          <pc:sldMk cId="2448870656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759696807" sldId="466"/>
        </pc:sldMkLst>
      </pc:sldChg>
      <pc:sldChg chg="add">
        <pc:chgData name="Ali, Syed Waqqas" userId="1b3a5f44-9498-4738-8c4e-8127257d744d" providerId="ADAL" clId="{EBE19405-BF29-4CE6-9250-89ABA628CF02}" dt="2024-02-29T20:09:35.334" v="1799"/>
        <pc:sldMkLst>
          <pc:docMk/>
          <pc:sldMk cId="3134017314" sldId="466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51851556" sldId="46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167799959" sldId="46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664079490" sldId="46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2518289669" sldId="468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957749930" sldId="46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895899719" sldId="469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69829084" sldId="470"/>
        </pc:sldMkLst>
      </pc:sldChg>
      <pc:sldChg chg="add del">
        <pc:chgData name="Ali, Syed Waqqas" userId="1b3a5f44-9498-4738-8c4e-8127257d744d" providerId="ADAL" clId="{EBE19405-BF29-4CE6-9250-89ABA628CF02}" dt="2024-02-29T20:07:54.062" v="1789" actId="47"/>
        <pc:sldMkLst>
          <pc:docMk/>
          <pc:sldMk cId="2316740361" sldId="470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394842688" sldId="470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693267818" sldId="471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840376569" sldId="47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101169434" sldId="471"/>
        </pc:sldMkLst>
      </pc:sldChg>
      <pc:sldChg chg="add del">
        <pc:chgData name="Ali, Syed Waqqas" userId="1b3a5f44-9498-4738-8c4e-8127257d744d" providerId="ADAL" clId="{EBE19405-BF29-4CE6-9250-89ABA628CF02}" dt="2024-02-29T20:08:18.828" v="1790" actId="47"/>
        <pc:sldMkLst>
          <pc:docMk/>
          <pc:sldMk cId="1447780289" sldId="47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856726117" sldId="472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015656130" sldId="472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448642759" sldId="47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75895295" sldId="473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478166367" sldId="473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254920258" sldId="474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195344094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139516813" sldId="47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190736315" sldId="475"/>
        </pc:sldMkLst>
      </pc:sldChg>
      <pc:sldChg chg="add del">
        <pc:chgData name="Ali, Syed Waqqas" userId="1b3a5f44-9498-4738-8c4e-8127257d744d" providerId="ADAL" clId="{EBE19405-BF29-4CE6-9250-89ABA628CF02}" dt="2024-02-29T20:08:38.642" v="1795" actId="47"/>
        <pc:sldMkLst>
          <pc:docMk/>
          <pc:sldMk cId="428989225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960150087" sldId="47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58970618" sldId="476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783181055" sldId="476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3107111324" sldId="47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819692100" sldId="477"/>
        </pc:sldMkLst>
      </pc:sldChg>
      <pc:sldChg chg="add">
        <pc:chgData name="Ali, Syed Waqqas" userId="1b3a5f44-9498-4738-8c4e-8127257d744d" providerId="ADAL" clId="{EBE19405-BF29-4CE6-9250-89ABA628CF02}" dt="2024-02-29T20:07:45.385" v="1788"/>
        <pc:sldMkLst>
          <pc:docMk/>
          <pc:sldMk cId="1399752026" sldId="47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342825950" sldId="477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034786637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094732012" sldId="478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59270624" sldId="479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922402716" sldId="479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73175166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3025743689" sldId="480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821567862" sldId="481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2059274675" sldId="481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99255899" sldId="482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253390924" sldId="482"/>
        </pc:sldMkLst>
      </pc:sldChg>
      <pc:sldChg chg="add del">
        <pc:chgData name="Ali, Syed Waqqas" userId="1b3a5f44-9498-4738-8c4e-8127257d744d" providerId="ADAL" clId="{EBE19405-BF29-4CE6-9250-89ABA628CF02}" dt="2024-02-29T20:08:58.158" v="1796" actId="47"/>
        <pc:sldMkLst>
          <pc:docMk/>
          <pc:sldMk cId="2744665301" sldId="483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09526898" sldId="48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523350264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073757015" sldId="48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28088369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517625934" sldId="48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386137629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762045150" sldId="48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723102640" sldId="48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919269684" sldId="487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972470358" sldId="488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891782987" sldId="488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127347118" sldId="489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206558091" sldId="489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725878431" sldId="490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67334885" sldId="490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05789645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088651316" sldId="49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48892759" sldId="492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01556756" sldId="492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4181076513" sldId="493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4221169838" sldId="493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43335277" sldId="494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1478328739" sldId="494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956344537" sldId="495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3211442023" sldId="495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339292418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2056495851" sldId="496"/>
        </pc:sldMkLst>
      </pc:sldChg>
      <pc:sldChg chg="add">
        <pc:chgData name="Ali, Syed Waqqas" userId="1b3a5f44-9498-4738-8c4e-8127257d744d" providerId="ADAL" clId="{EBE19405-BF29-4CE6-9250-89ABA628CF02}" dt="2024-02-29T19:55:25.239" v="783"/>
        <pc:sldMkLst>
          <pc:docMk/>
          <pc:sldMk cId="52980120" sldId="497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1613215945" sldId="497"/>
        </pc:sldMkLst>
      </pc:sldChg>
      <pc:sldChg chg="modSp del mod">
        <pc:chgData name="Ali, Syed Waqqas" userId="1b3a5f44-9498-4738-8c4e-8127257d744d" providerId="ADAL" clId="{EBE19405-BF29-4CE6-9250-89ABA628CF02}" dt="2024-02-29T19:54:59.195" v="781" actId="47"/>
        <pc:sldMkLst>
          <pc:docMk/>
          <pc:sldMk cId="2404385009" sldId="498"/>
        </pc:sldMkLst>
        <pc:spChg chg="mod">
          <ac:chgData name="Ali, Syed Waqqas" userId="1b3a5f44-9498-4738-8c4e-8127257d744d" providerId="ADAL" clId="{EBE19405-BF29-4CE6-9250-89ABA628CF02}" dt="2024-02-29T19:54:55.227" v="780" actId="20577"/>
          <ac:spMkLst>
            <pc:docMk/>
            <pc:sldMk cId="2404385009" sldId="498"/>
            <ac:spMk id="3" creationId="{B0E0FDF4-DA15-4B62-8E52-52133B7AF8BD}"/>
          </ac:spMkLst>
        </pc:spChg>
      </pc:sldChg>
      <pc:sldChg chg="modSp mod">
        <pc:chgData name="Ali, Syed Waqqas" userId="1b3a5f44-9498-4738-8c4e-8127257d744d" providerId="ADAL" clId="{EBE19405-BF29-4CE6-9250-89ABA628CF02}" dt="2024-02-29T19:45:52.620" v="75" actId="20577"/>
        <pc:sldMkLst>
          <pc:docMk/>
          <pc:sldMk cId="1744369952" sldId="499"/>
        </pc:sldMkLst>
        <pc:spChg chg="mod">
          <ac:chgData name="Ali, Syed Waqqas" userId="1b3a5f44-9498-4738-8c4e-8127257d744d" providerId="ADAL" clId="{EBE19405-BF29-4CE6-9250-89ABA628CF02}" dt="2024-02-29T19:44:18.511" v="23" actId="20577"/>
          <ac:spMkLst>
            <pc:docMk/>
            <pc:sldMk cId="1744369952" sldId="499"/>
            <ac:spMk id="2" creationId="{EA3B473D-D239-544C-8C07-F1039777FBBF}"/>
          </ac:spMkLst>
        </pc:spChg>
        <pc:spChg chg="mod">
          <ac:chgData name="Ali, Syed Waqqas" userId="1b3a5f44-9498-4738-8c4e-8127257d744d" providerId="ADAL" clId="{EBE19405-BF29-4CE6-9250-89ABA628CF02}" dt="2024-02-29T19:45:52.620" v="75" actId="20577"/>
          <ac:spMkLst>
            <pc:docMk/>
            <pc:sldMk cId="1744369952" sldId="499"/>
            <ac:spMk id="3" creationId="{01423786-6016-1DEA-ACD7-31D98A917BE2}"/>
          </ac:spMkLst>
        </pc:spChg>
      </pc:sldChg>
      <pc:sldChg chg="del">
        <pc:chgData name="Ali, Syed Waqqas" userId="1b3a5f44-9498-4738-8c4e-8127257d744d" providerId="ADAL" clId="{EBE19405-BF29-4CE6-9250-89ABA628CF02}" dt="2024-02-29T19:45:58.264" v="76" actId="47"/>
        <pc:sldMkLst>
          <pc:docMk/>
          <pc:sldMk cId="650735698" sldId="500"/>
        </pc:sldMkLst>
      </pc:sldChg>
      <pc:sldChg chg="modSp add mod">
        <pc:chgData name="Ali, Syed Waqqas" userId="1b3a5f44-9498-4738-8c4e-8127257d744d" providerId="ADAL" clId="{EBE19405-BF29-4CE6-9250-89ABA628CF02}" dt="2024-02-29T19:58:50.493" v="1129" actId="20577"/>
        <pc:sldMkLst>
          <pc:docMk/>
          <pc:sldMk cId="322105786" sldId="501"/>
        </pc:sldMkLst>
        <pc:spChg chg="mod">
          <ac:chgData name="Ali, Syed Waqqas" userId="1b3a5f44-9498-4738-8c4e-8127257d744d" providerId="ADAL" clId="{EBE19405-BF29-4CE6-9250-89ABA628CF02}" dt="2024-02-29T19:58:50.493" v="1129" actId="20577"/>
          <ac:spMkLst>
            <pc:docMk/>
            <pc:sldMk cId="322105786" sldId="501"/>
            <ac:spMk id="2" creationId="{E9B15A67-F0FE-275A-6CA6-0705C80DC096}"/>
          </ac:spMkLst>
        </pc:spChg>
        <pc:spChg chg="mod">
          <ac:chgData name="Ali, Syed Waqqas" userId="1b3a5f44-9498-4738-8c4e-8127257d744d" providerId="ADAL" clId="{EBE19405-BF29-4CE6-9250-89ABA628CF02}" dt="2024-02-29T19:57:23.653" v="1111" actId="20577"/>
          <ac:spMkLst>
            <pc:docMk/>
            <pc:sldMk cId="322105786" sldId="501"/>
            <ac:spMk id="3" creationId="{3768F596-1D9E-ECAE-BB29-E25AE84D7B0E}"/>
          </ac:spMkLst>
        </pc:spChg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2603927803" sldId="501"/>
        </pc:sldMkLst>
      </pc:sldChg>
      <pc:sldChg chg="del">
        <pc:chgData name="Ali, Syed Waqqas" userId="1b3a5f44-9498-4738-8c4e-8127257d744d" providerId="ADAL" clId="{EBE19405-BF29-4CE6-9250-89ABA628CF02}" dt="2024-02-29T19:55:20.338" v="782" actId="2696"/>
        <pc:sldMkLst>
          <pc:docMk/>
          <pc:sldMk cId="684489429" sldId="502"/>
        </pc:sldMkLst>
      </pc:sldChg>
      <pc:sldChg chg="modSp add mod">
        <pc:chgData name="Ali, Syed Waqqas" userId="1b3a5f44-9498-4738-8c4e-8127257d744d" providerId="ADAL" clId="{EBE19405-BF29-4CE6-9250-89ABA628CF02}" dt="2024-02-29T20:12:07.169" v="1903" actId="2711"/>
        <pc:sldMkLst>
          <pc:docMk/>
          <pc:sldMk cId="2013848983" sldId="502"/>
        </pc:sldMkLst>
        <pc:spChg chg="mod">
          <ac:chgData name="Ali, Syed Waqqas" userId="1b3a5f44-9498-4738-8c4e-8127257d744d" providerId="ADAL" clId="{EBE19405-BF29-4CE6-9250-89ABA628CF02}" dt="2024-02-29T20:12:07.169" v="1903" actId="2711"/>
          <ac:spMkLst>
            <pc:docMk/>
            <pc:sldMk cId="2013848983" sldId="502"/>
            <ac:spMk id="3" creationId="{8A94BC18-4A7B-DC4A-E54F-5307464A6E3D}"/>
          </ac:spMkLst>
        </pc:spChg>
      </pc:sldChg>
      <pc:sldChg chg="add del">
        <pc:chgData name="Ali, Syed Waqqas" userId="1b3a5f44-9498-4738-8c4e-8127257d744d" providerId="ADAL" clId="{EBE19405-BF29-4CE6-9250-89ABA628CF02}" dt="2024-02-29T19:46:11.502" v="79" actId="47"/>
        <pc:sldMkLst>
          <pc:docMk/>
          <pc:sldMk cId="1682902312" sldId="503"/>
        </pc:sldMkLst>
      </pc:sldChg>
      <pc:sldChg chg="del">
        <pc:chgData name="Ali, Syed Waqqas" userId="1b3a5f44-9498-4738-8c4e-8127257d744d" providerId="ADAL" clId="{EBE19405-BF29-4CE6-9250-89ABA628CF02}" dt="2024-02-29T19:46:12.098" v="80" actId="47"/>
        <pc:sldMkLst>
          <pc:docMk/>
          <pc:sldMk cId="1548818676" sldId="504"/>
        </pc:sldMkLst>
      </pc:sldChg>
      <pc:sldChg chg="del">
        <pc:chgData name="Ali, Syed Waqqas" userId="1b3a5f44-9498-4738-8c4e-8127257d744d" providerId="ADAL" clId="{EBE19405-BF29-4CE6-9250-89ABA628CF02}" dt="2024-02-29T19:46:13.062" v="81" actId="47"/>
        <pc:sldMkLst>
          <pc:docMk/>
          <pc:sldMk cId="2199396216" sldId="505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235869558" sldId="506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6882946" sldId="507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232806643" sldId="508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648575276" sldId="509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94363833" sldId="510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1465275690" sldId="511"/>
        </pc:sldMkLst>
      </pc:sldChg>
      <pc:sldChg chg="addSp delSp modSp mod">
        <pc:chgData name="Ali, Syed Waqqas" userId="1b3a5f44-9498-4738-8c4e-8127257d744d" providerId="ADAL" clId="{EBE19405-BF29-4CE6-9250-89ABA628CF02}" dt="2024-02-29T23:05:44.733" v="2991" actId="20577"/>
        <pc:sldMkLst>
          <pc:docMk/>
          <pc:sldMk cId="3378384060" sldId="512"/>
        </pc:sldMkLst>
        <pc:spChg chg="mod">
          <ac:chgData name="Ali, Syed Waqqas" userId="1b3a5f44-9498-4738-8c4e-8127257d744d" providerId="ADAL" clId="{EBE19405-BF29-4CE6-9250-89ABA628CF02}" dt="2024-02-29T20:16:36.715" v="2980" actId="20577"/>
          <ac:spMkLst>
            <pc:docMk/>
            <pc:sldMk cId="3378384060" sldId="512"/>
            <ac:spMk id="2" creationId="{C9B53698-76F2-7CE1-BE8F-84D6373DA823}"/>
          </ac:spMkLst>
        </pc:spChg>
        <pc:spChg chg="mod">
          <ac:chgData name="Ali, Syed Waqqas" userId="1b3a5f44-9498-4738-8c4e-8127257d744d" providerId="ADAL" clId="{EBE19405-BF29-4CE6-9250-89ABA628CF02}" dt="2024-02-29T23:05:44.733" v="2991" actId="20577"/>
          <ac:spMkLst>
            <pc:docMk/>
            <pc:sldMk cId="3378384060" sldId="512"/>
            <ac:spMk id="3" creationId="{B1B1F289-C9F5-D1FD-F22D-27F964CE66D8}"/>
          </ac:spMkLst>
        </pc:spChg>
        <pc:spChg chg="del">
          <ac:chgData name="Ali, Syed Waqqas" userId="1b3a5f44-9498-4738-8c4e-8127257d744d" providerId="ADAL" clId="{EBE19405-BF29-4CE6-9250-89ABA628CF02}" dt="2024-02-29T19:46:15.105" v="82" actId="478"/>
          <ac:spMkLst>
            <pc:docMk/>
            <pc:sldMk cId="3378384060" sldId="512"/>
            <ac:spMk id="9" creationId="{DBEBEA02-B79A-988E-2236-8361422432F1}"/>
          </ac:spMkLst>
        </pc:spChg>
        <pc:spChg chg="del">
          <ac:chgData name="Ali, Syed Waqqas" userId="1b3a5f44-9498-4738-8c4e-8127257d744d" providerId="ADAL" clId="{EBE19405-BF29-4CE6-9250-89ABA628CF02}" dt="2024-02-29T19:46:18.586" v="88" actId="478"/>
          <ac:spMkLst>
            <pc:docMk/>
            <pc:sldMk cId="3378384060" sldId="512"/>
            <ac:spMk id="10" creationId="{579F1B23-9078-9D82-5F11-F3FA200BF5F3}"/>
          </ac:spMkLst>
        </pc:spChg>
        <pc:spChg chg="del">
          <ac:chgData name="Ali, Syed Waqqas" userId="1b3a5f44-9498-4738-8c4e-8127257d744d" providerId="ADAL" clId="{EBE19405-BF29-4CE6-9250-89ABA628CF02}" dt="2024-02-29T19:46:18.059" v="87" actId="478"/>
          <ac:spMkLst>
            <pc:docMk/>
            <pc:sldMk cId="3378384060" sldId="512"/>
            <ac:spMk id="11" creationId="{AE5154E9-CD76-C385-0B50-B9E34BD9E581}"/>
          </ac:spMkLst>
        </pc:spChg>
        <pc:spChg chg="add mod">
          <ac:chgData name="Ali, Syed Waqqas" userId="1b3a5f44-9498-4738-8c4e-8127257d744d" providerId="ADAL" clId="{EBE19405-BF29-4CE6-9250-89ABA628CF02}" dt="2024-02-29T19:47:29.402" v="135" actId="1076"/>
          <ac:spMkLst>
            <pc:docMk/>
            <pc:sldMk cId="3378384060" sldId="512"/>
            <ac:spMk id="12" creationId="{CC82CD16-822A-B7EC-45E6-54E9F57DF602}"/>
          </ac:spMkLst>
        </pc:spChg>
        <pc:spChg chg="add mod">
          <ac:chgData name="Ali, Syed Waqqas" userId="1b3a5f44-9498-4738-8c4e-8127257d744d" providerId="ADAL" clId="{EBE19405-BF29-4CE6-9250-89ABA628CF02}" dt="2024-02-29T19:48:05.207" v="204" actId="1076"/>
          <ac:spMkLst>
            <pc:docMk/>
            <pc:sldMk cId="3378384060" sldId="512"/>
            <ac:spMk id="13" creationId="{70E0217D-416F-9E64-DF15-B5269368EFFB}"/>
          </ac:spMkLst>
        </pc:spChg>
        <pc:spChg chg="del">
          <ac:chgData name="Ali, Syed Waqqas" userId="1b3a5f44-9498-4738-8c4e-8127257d744d" providerId="ADAL" clId="{EBE19405-BF29-4CE6-9250-89ABA628CF02}" dt="2024-02-29T19:46:19.272" v="89" actId="478"/>
          <ac:spMkLst>
            <pc:docMk/>
            <pc:sldMk cId="3378384060" sldId="512"/>
            <ac:spMk id="14" creationId="{D8CEE0CD-493D-370A-EF39-A5761E5E1D6C}"/>
          </ac:spMkLst>
        </pc:spChg>
        <pc:spChg chg="del">
          <ac:chgData name="Ali, Syed Waqqas" userId="1b3a5f44-9498-4738-8c4e-8127257d744d" providerId="ADAL" clId="{EBE19405-BF29-4CE6-9250-89ABA628CF02}" dt="2024-02-29T19:46:15.673" v="83" actId="478"/>
          <ac:spMkLst>
            <pc:docMk/>
            <pc:sldMk cId="3378384060" sldId="512"/>
            <ac:spMk id="15" creationId="{61A342E3-CA89-E1D0-381B-790B92AF14A8}"/>
          </ac:spMkLst>
        </pc:spChg>
        <pc:spChg chg="del">
          <ac:chgData name="Ali, Syed Waqqas" userId="1b3a5f44-9498-4738-8c4e-8127257d744d" providerId="ADAL" clId="{EBE19405-BF29-4CE6-9250-89ABA628CF02}" dt="2024-02-29T19:46:17.452" v="86" actId="478"/>
          <ac:spMkLst>
            <pc:docMk/>
            <pc:sldMk cId="3378384060" sldId="512"/>
            <ac:spMk id="16" creationId="{4831835F-6FCF-6039-1510-D6D54289E5BF}"/>
          </ac:spMkLst>
        </pc:spChg>
        <pc:spChg chg="del">
          <ac:chgData name="Ali, Syed Waqqas" userId="1b3a5f44-9498-4738-8c4e-8127257d744d" providerId="ADAL" clId="{EBE19405-BF29-4CE6-9250-89ABA628CF02}" dt="2024-02-29T19:46:20.912" v="92" actId="478"/>
          <ac:spMkLst>
            <pc:docMk/>
            <pc:sldMk cId="3378384060" sldId="512"/>
            <ac:spMk id="17" creationId="{06FA8694-D179-80A3-5844-FC0F06B9470C}"/>
          </ac:spMkLst>
        </pc:spChg>
        <pc:spChg chg="del">
          <ac:chgData name="Ali, Syed Waqqas" userId="1b3a5f44-9498-4738-8c4e-8127257d744d" providerId="ADAL" clId="{EBE19405-BF29-4CE6-9250-89ABA628CF02}" dt="2024-02-29T19:46:16.275" v="84" actId="478"/>
          <ac:spMkLst>
            <pc:docMk/>
            <pc:sldMk cId="3378384060" sldId="512"/>
            <ac:spMk id="18" creationId="{5251E79D-8B65-B492-5B0D-A517CCA913C9}"/>
          </ac:spMkLst>
        </pc:spChg>
        <pc:spChg chg="del">
          <ac:chgData name="Ali, Syed Waqqas" userId="1b3a5f44-9498-4738-8c4e-8127257d744d" providerId="ADAL" clId="{EBE19405-BF29-4CE6-9250-89ABA628CF02}" dt="2024-02-29T19:46:16.944" v="85" actId="478"/>
          <ac:spMkLst>
            <pc:docMk/>
            <pc:sldMk cId="3378384060" sldId="512"/>
            <ac:spMk id="19" creationId="{F1DAA484-A274-0384-D004-DF64E7D64277}"/>
          </ac:spMkLst>
        </pc:spChg>
        <pc:spChg chg="del">
          <ac:chgData name="Ali, Syed Waqqas" userId="1b3a5f44-9498-4738-8c4e-8127257d744d" providerId="ADAL" clId="{EBE19405-BF29-4CE6-9250-89ABA628CF02}" dt="2024-02-29T19:46:19.749" v="90" actId="478"/>
          <ac:spMkLst>
            <pc:docMk/>
            <pc:sldMk cId="3378384060" sldId="512"/>
            <ac:spMk id="20" creationId="{745933CC-6F0E-4D3E-8D3E-36E5D21A326B}"/>
          </ac:spMkLst>
        </pc:spChg>
        <pc:spChg chg="del">
          <ac:chgData name="Ali, Syed Waqqas" userId="1b3a5f44-9498-4738-8c4e-8127257d744d" providerId="ADAL" clId="{EBE19405-BF29-4CE6-9250-89ABA628CF02}" dt="2024-02-29T19:46:20.333" v="91" actId="478"/>
          <ac:spMkLst>
            <pc:docMk/>
            <pc:sldMk cId="3378384060" sldId="512"/>
            <ac:spMk id="21" creationId="{9182E2DA-25B7-C35E-A36A-12E0CBD72D3B}"/>
          </ac:spMkLst>
        </pc:spChg>
      </pc:sldChg>
      <pc:sldChg chg="del">
        <pc:chgData name="Ali, Syed Waqqas" userId="1b3a5f44-9498-4738-8c4e-8127257d744d" providerId="ADAL" clId="{EBE19405-BF29-4CE6-9250-89ABA628CF02}" dt="2024-02-29T19:48:08.050" v="205" actId="47"/>
        <pc:sldMkLst>
          <pc:docMk/>
          <pc:sldMk cId="3468494689" sldId="513"/>
        </pc:sldMkLst>
      </pc:sldChg>
      <pc:sldChg chg="del">
        <pc:chgData name="Ali, Syed Waqqas" userId="1b3a5f44-9498-4738-8c4e-8127257d744d" providerId="ADAL" clId="{EBE19405-BF29-4CE6-9250-89ABA628CF02}" dt="2024-02-29T19:48:13.693" v="206" actId="47"/>
        <pc:sldMkLst>
          <pc:docMk/>
          <pc:sldMk cId="787039036" sldId="514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204414205" sldId="515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3770596395" sldId="515"/>
        </pc:sldMkLst>
      </pc:sldChg>
      <pc:sldChg chg="add del">
        <pc:chgData name="Ali, Syed Waqqas" userId="1b3a5f44-9498-4738-8c4e-8127257d744d" providerId="ADAL" clId="{EBE19405-BF29-4CE6-9250-89ABA628CF02}" dt="2024-02-29T20:08:28.568" v="1791" actId="47"/>
        <pc:sldMkLst>
          <pc:docMk/>
          <pc:sldMk cId="3858389470" sldId="515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457281782" sldId="516"/>
        </pc:sldMkLst>
      </pc:sldChg>
      <pc:sldChg chg="add del">
        <pc:chgData name="Ali, Syed Waqqas" userId="1b3a5f44-9498-4738-8c4e-8127257d744d" providerId="ADAL" clId="{EBE19405-BF29-4CE6-9250-89ABA628CF02}" dt="2024-02-29T20:08:29.952" v="1792" actId="47"/>
        <pc:sldMkLst>
          <pc:docMk/>
          <pc:sldMk cId="205188901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4227432583" sldId="516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1243059330" sldId="517"/>
        </pc:sldMkLst>
      </pc:sldChg>
      <pc:sldChg chg="add del">
        <pc:chgData name="Ali, Syed Waqqas" userId="1b3a5f44-9498-4738-8c4e-8127257d744d" providerId="ADAL" clId="{EBE19405-BF29-4CE6-9250-89ABA628CF02}" dt="2024-02-29T20:08:30.572" v="1793" actId="47"/>
        <pc:sldMkLst>
          <pc:docMk/>
          <pc:sldMk cId="3410521304" sldId="517"/>
        </pc:sldMkLst>
      </pc:sldChg>
      <pc:sldChg chg="add del">
        <pc:chgData name="Ali, Syed Waqqas" userId="1b3a5f44-9498-4738-8c4e-8127257d744d" providerId="ADAL" clId="{EBE19405-BF29-4CE6-9250-89ABA628CF02}" dt="2024-02-29T20:07:36.171" v="1787" actId="2696"/>
        <pc:sldMkLst>
          <pc:docMk/>
          <pc:sldMk cId="3834951580" sldId="517"/>
        </pc:sldMkLst>
      </pc:sldChg>
      <pc:sldChg chg="del">
        <pc:chgData name="Ali, Syed Waqqas" userId="1b3a5f44-9498-4738-8c4e-8127257d744d" providerId="ADAL" clId="{EBE19405-BF29-4CE6-9250-89ABA628CF02}" dt="2024-02-29T19:57:52.441" v="1114" actId="2696"/>
        <pc:sldMkLst>
          <pc:docMk/>
          <pc:sldMk cId="604896974" sldId="518"/>
        </pc:sldMkLst>
      </pc:sldChg>
      <pc:sldChg chg="add del">
        <pc:chgData name="Ali, Syed Waqqas" userId="1b3a5f44-9498-4738-8c4e-8127257d744d" providerId="ADAL" clId="{EBE19405-BF29-4CE6-9250-89ABA628CF02}" dt="2024-02-29T20:09:16.670" v="1797" actId="47"/>
        <pc:sldMkLst>
          <pc:docMk/>
          <pc:sldMk cId="3082682567" sldId="518"/>
        </pc:sldMkLst>
      </pc:sldChg>
      <pc:sldChg chg="modSp add mod">
        <pc:chgData name="Ali, Syed Waqqas" userId="1b3a5f44-9498-4738-8c4e-8127257d744d" providerId="ADAL" clId="{EBE19405-BF29-4CE6-9250-89ABA628CF02}" dt="2024-02-29T19:50:36.638" v="412" actId="20577"/>
        <pc:sldMkLst>
          <pc:docMk/>
          <pc:sldMk cId="2578060084" sldId="519"/>
        </pc:sldMkLst>
        <pc:spChg chg="mod">
          <ac:chgData name="Ali, Syed Waqqas" userId="1b3a5f44-9498-4738-8c4e-8127257d744d" providerId="ADAL" clId="{EBE19405-BF29-4CE6-9250-89ABA628CF02}" dt="2024-02-29T19:49:38.518" v="223" actId="20577"/>
          <ac:spMkLst>
            <pc:docMk/>
            <pc:sldMk cId="2578060084" sldId="519"/>
            <ac:spMk id="2" creationId="{1655BABF-404E-3E74-8E79-BC1223FD02E5}"/>
          </ac:spMkLst>
        </pc:spChg>
        <pc:spChg chg="mod">
          <ac:chgData name="Ali, Syed Waqqas" userId="1b3a5f44-9498-4738-8c4e-8127257d744d" providerId="ADAL" clId="{EBE19405-BF29-4CE6-9250-89ABA628CF02}" dt="2024-02-29T19:50:36.638" v="412" actId="20577"/>
          <ac:spMkLst>
            <pc:docMk/>
            <pc:sldMk cId="2578060084" sldId="519"/>
            <ac:spMk id="3" creationId="{A082D224-EC51-F0C0-3FAB-CEE96D0C2155}"/>
          </ac:spMkLst>
        </pc:spChg>
      </pc:sldChg>
      <pc:sldChg chg="modSp add mod">
        <pc:chgData name="Ali, Syed Waqqas" userId="1b3a5f44-9498-4738-8c4e-8127257d744d" providerId="ADAL" clId="{EBE19405-BF29-4CE6-9250-89ABA628CF02}" dt="2024-02-29T19:53:16.027" v="628" actId="20577"/>
        <pc:sldMkLst>
          <pc:docMk/>
          <pc:sldMk cId="2032712494" sldId="520"/>
        </pc:sldMkLst>
        <pc:spChg chg="mod">
          <ac:chgData name="Ali, Syed Waqqas" userId="1b3a5f44-9498-4738-8c4e-8127257d744d" providerId="ADAL" clId="{EBE19405-BF29-4CE6-9250-89ABA628CF02}" dt="2024-02-29T19:51:46.447" v="415" actId="20577"/>
          <ac:spMkLst>
            <pc:docMk/>
            <pc:sldMk cId="2032712494" sldId="520"/>
            <ac:spMk id="2" creationId="{52ABA66A-DD2E-F62B-42D5-412CF2BC9D89}"/>
          </ac:spMkLst>
        </pc:spChg>
        <pc:spChg chg="mod">
          <ac:chgData name="Ali, Syed Waqqas" userId="1b3a5f44-9498-4738-8c4e-8127257d744d" providerId="ADAL" clId="{EBE19405-BF29-4CE6-9250-89ABA628CF02}" dt="2024-02-29T19:53:16.027" v="628" actId="20577"/>
          <ac:spMkLst>
            <pc:docMk/>
            <pc:sldMk cId="2032712494" sldId="520"/>
            <ac:spMk id="3" creationId="{3E7AFBF5-57B0-1B08-955F-50C61EFE78C0}"/>
          </ac:spMkLst>
        </pc:spChg>
      </pc:sldChg>
      <pc:sldChg chg="modSp add mod">
        <pc:chgData name="Ali, Syed Waqqas" userId="1b3a5f44-9498-4738-8c4e-8127257d744d" providerId="ADAL" clId="{EBE19405-BF29-4CE6-9250-89ABA628CF02}" dt="2024-02-29T19:54:36.634" v="778" actId="20577"/>
        <pc:sldMkLst>
          <pc:docMk/>
          <pc:sldMk cId="1945015360" sldId="521"/>
        </pc:sldMkLst>
        <pc:spChg chg="mod">
          <ac:chgData name="Ali, Syed Waqqas" userId="1b3a5f44-9498-4738-8c4e-8127257d744d" providerId="ADAL" clId="{EBE19405-BF29-4CE6-9250-89ABA628CF02}" dt="2024-02-29T19:54:09.052" v="635" actId="403"/>
          <ac:spMkLst>
            <pc:docMk/>
            <pc:sldMk cId="1945015360" sldId="521"/>
            <ac:spMk id="2" creationId="{3E53EF02-3E28-8B14-2CD9-1000E4E4090B}"/>
          </ac:spMkLst>
        </pc:spChg>
        <pc:spChg chg="mod">
          <ac:chgData name="Ali, Syed Waqqas" userId="1b3a5f44-9498-4738-8c4e-8127257d744d" providerId="ADAL" clId="{EBE19405-BF29-4CE6-9250-89ABA628CF02}" dt="2024-02-29T19:54:36.634" v="778" actId="20577"/>
          <ac:spMkLst>
            <pc:docMk/>
            <pc:sldMk cId="1945015360" sldId="521"/>
            <ac:spMk id="3" creationId="{0CD0D98F-7A38-2674-AB44-C1A22E8C1EAB}"/>
          </ac:spMkLst>
        </pc:spChg>
      </pc:sldChg>
      <pc:sldChg chg="modSp add mod">
        <pc:chgData name="Ali, Syed Waqqas" userId="1b3a5f44-9498-4738-8c4e-8127257d744d" providerId="ADAL" clId="{EBE19405-BF29-4CE6-9250-89ABA628CF02}" dt="2024-02-29T19:56:33.428" v="1109" actId="20577"/>
        <pc:sldMkLst>
          <pc:docMk/>
          <pc:sldMk cId="155507386" sldId="522"/>
        </pc:sldMkLst>
        <pc:spChg chg="mod">
          <ac:chgData name="Ali, Syed Waqqas" userId="1b3a5f44-9498-4738-8c4e-8127257d744d" providerId="ADAL" clId="{EBE19405-BF29-4CE6-9250-89ABA628CF02}" dt="2024-02-29T19:55:47.126" v="791" actId="20577"/>
          <ac:spMkLst>
            <pc:docMk/>
            <pc:sldMk cId="155507386" sldId="522"/>
            <ac:spMk id="2" creationId="{EC4119DC-48B1-B5BC-A38A-3EAC5318537E}"/>
          </ac:spMkLst>
        </pc:spChg>
        <pc:spChg chg="mod">
          <ac:chgData name="Ali, Syed Waqqas" userId="1b3a5f44-9498-4738-8c4e-8127257d744d" providerId="ADAL" clId="{EBE19405-BF29-4CE6-9250-89ABA628CF02}" dt="2024-02-29T19:56:33.428" v="1109" actId="20577"/>
          <ac:spMkLst>
            <pc:docMk/>
            <pc:sldMk cId="155507386" sldId="522"/>
            <ac:spMk id="3" creationId="{B4EE3BC8-6E2D-1148-080A-BC82BF7CAB71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53.922" v="1699" actId="113"/>
        <pc:sldMkLst>
          <pc:docMk/>
          <pc:sldMk cId="945401991" sldId="523"/>
        </pc:sldMkLst>
        <pc:spChg chg="mod">
          <ac:chgData name="Ali, Syed Waqqas" userId="1b3a5f44-9498-4738-8c4e-8127257d744d" providerId="ADAL" clId="{EBE19405-BF29-4CE6-9250-89ABA628CF02}" dt="2024-02-29T19:58:46.918" v="1125" actId="20577"/>
          <ac:spMkLst>
            <pc:docMk/>
            <pc:sldMk cId="945401991" sldId="523"/>
            <ac:spMk id="2" creationId="{F36EA5D8-7594-1864-15AA-A3F0E7810072}"/>
          </ac:spMkLst>
        </pc:spChg>
        <pc:spChg chg="mod">
          <ac:chgData name="Ali, Syed Waqqas" userId="1b3a5f44-9498-4738-8c4e-8127257d744d" providerId="ADAL" clId="{EBE19405-BF29-4CE6-9250-89ABA628CF02}" dt="2024-02-29T20:05:53.922" v="1699" actId="113"/>
          <ac:spMkLst>
            <pc:docMk/>
            <pc:sldMk cId="945401991" sldId="523"/>
            <ac:spMk id="3" creationId="{ED29242D-5B26-42DB-43C8-F720D4286F57}"/>
          </ac:spMkLst>
        </pc:spChg>
      </pc:sldChg>
      <pc:sldChg chg="modSp add mod">
        <pc:chgData name="Ali, Syed Waqqas" userId="1b3a5f44-9498-4738-8c4e-8127257d744d" providerId="ADAL" clId="{EBE19405-BF29-4CE6-9250-89ABA628CF02}" dt="2024-02-29T19:58:44.149" v="1121" actId="20577"/>
        <pc:sldMkLst>
          <pc:docMk/>
          <pc:sldMk cId="363084132" sldId="524"/>
        </pc:sldMkLst>
        <pc:spChg chg="mod">
          <ac:chgData name="Ali, Syed Waqqas" userId="1b3a5f44-9498-4738-8c4e-8127257d744d" providerId="ADAL" clId="{EBE19405-BF29-4CE6-9250-89ABA628CF02}" dt="2024-02-29T19:58:44.149" v="1121" actId="20577"/>
          <ac:spMkLst>
            <pc:docMk/>
            <pc:sldMk cId="363084132" sldId="524"/>
            <ac:spMk id="2" creationId="{B0FC5AF5-EBAC-96F6-D479-FD4DC988FCF3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8.584" v="1428" actId="403"/>
        <pc:sldMkLst>
          <pc:docMk/>
          <pc:sldMk cId="2172837050" sldId="525"/>
        </pc:sldMkLst>
        <pc:spChg chg="mod">
          <ac:chgData name="Ali, Syed Waqqas" userId="1b3a5f44-9498-4738-8c4e-8127257d744d" providerId="ADAL" clId="{EBE19405-BF29-4CE6-9250-89ABA628CF02}" dt="2024-02-29T20:00:28.584" v="1428" actId="403"/>
          <ac:spMkLst>
            <pc:docMk/>
            <pc:sldMk cId="2172837050" sldId="525"/>
            <ac:spMk id="2" creationId="{9E84368A-B322-44E4-CCFA-0CB5085A0FD4}"/>
          </ac:spMkLst>
        </pc:spChg>
        <pc:spChg chg="mod">
          <ac:chgData name="Ali, Syed Waqqas" userId="1b3a5f44-9498-4738-8c4e-8127257d744d" providerId="ADAL" clId="{EBE19405-BF29-4CE6-9250-89ABA628CF02}" dt="2024-02-29T20:00:03.313" v="1372" actId="20577"/>
          <ac:spMkLst>
            <pc:docMk/>
            <pc:sldMk cId="2172837050" sldId="525"/>
            <ac:spMk id="3" creationId="{2BE62272-277B-820D-80B1-16ED7A0BEB4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0:25.943" v="1427" actId="403"/>
        <pc:sldMkLst>
          <pc:docMk/>
          <pc:sldMk cId="3527907670" sldId="526"/>
        </pc:sldMkLst>
        <pc:spChg chg="mod">
          <ac:chgData name="Ali, Syed Waqqas" userId="1b3a5f44-9498-4738-8c4e-8127257d744d" providerId="ADAL" clId="{EBE19405-BF29-4CE6-9250-89ABA628CF02}" dt="2024-02-29T20:00:25.943" v="1427" actId="403"/>
          <ac:spMkLst>
            <pc:docMk/>
            <pc:sldMk cId="3527907670" sldId="526"/>
            <ac:spMk id="2" creationId="{1C6C28FE-48E2-D271-446F-9427751C8117}"/>
          </ac:spMkLst>
        </pc:spChg>
        <pc:spChg chg="mod">
          <ac:chgData name="Ali, Syed Waqqas" userId="1b3a5f44-9498-4738-8c4e-8127257d744d" providerId="ADAL" clId="{EBE19405-BF29-4CE6-9250-89ABA628CF02}" dt="2024-02-29T20:00:17.598" v="1422" actId="20577"/>
          <ac:spMkLst>
            <pc:docMk/>
            <pc:sldMk cId="3527907670" sldId="526"/>
            <ac:spMk id="3" creationId="{81EB41AA-7E23-D876-3DB4-48FB53DAB710}"/>
          </ac:spMkLst>
        </pc:spChg>
      </pc:sldChg>
      <pc:sldChg chg="modSp add mod">
        <pc:chgData name="Ali, Syed Waqqas" userId="1b3a5f44-9498-4738-8c4e-8127257d744d" providerId="ADAL" clId="{EBE19405-BF29-4CE6-9250-89ABA628CF02}" dt="2024-02-29T20:01:13.126" v="1611" actId="20577"/>
        <pc:sldMkLst>
          <pc:docMk/>
          <pc:sldMk cId="1452101507" sldId="527"/>
        </pc:sldMkLst>
        <pc:spChg chg="mod">
          <ac:chgData name="Ali, Syed Waqqas" userId="1b3a5f44-9498-4738-8c4e-8127257d744d" providerId="ADAL" clId="{EBE19405-BF29-4CE6-9250-89ABA628CF02}" dt="2024-02-29T20:01:13.126" v="1611" actId="20577"/>
          <ac:spMkLst>
            <pc:docMk/>
            <pc:sldMk cId="1452101507" sldId="527"/>
            <ac:spMk id="3" creationId="{76496F9C-2297-60B6-17EA-1A54F0D607DC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2:50.584" v="1622" actId="20577"/>
        <pc:sldMkLst>
          <pc:docMk/>
          <pc:sldMk cId="472190313" sldId="528"/>
        </pc:sldMkLst>
        <pc:spChg chg="mod">
          <ac:chgData name="Ali, Syed Waqqas" userId="1b3a5f44-9498-4738-8c4e-8127257d744d" providerId="ADAL" clId="{EBE19405-BF29-4CE6-9250-89ABA628CF02}" dt="2024-02-29T20:01:18.463" v="1614" actId="20577"/>
          <ac:spMkLst>
            <pc:docMk/>
            <pc:sldMk cId="472190313" sldId="528"/>
            <ac:spMk id="2" creationId="{44BDCB88-36F7-F480-61A0-CC178771EFDC}"/>
          </ac:spMkLst>
        </pc:spChg>
        <pc:spChg chg="mod">
          <ac:chgData name="Ali, Syed Waqqas" userId="1b3a5f44-9498-4738-8c4e-8127257d744d" providerId="ADAL" clId="{EBE19405-BF29-4CE6-9250-89ABA628CF02}" dt="2024-02-29T20:02:50.584" v="1622" actId="20577"/>
          <ac:spMkLst>
            <pc:docMk/>
            <pc:sldMk cId="472190313" sldId="528"/>
            <ac:spMk id="3" creationId="{57278C5A-7DD8-27A3-0D07-B35DB0A9C4D2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9" creationId="{FAF7F8E5-0F7F-CE5F-28D1-EA4F99790A33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0" creationId="{73E532E9-01B5-CE8D-A72B-19AA2FB3A9F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1" creationId="{7423C9F8-7173-F91C-7BF4-A625F45E68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4" creationId="{5EC6182D-37FB-A481-1064-0C4315DF591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5" creationId="{186A6AF4-8E65-44CB-2BB2-BF3841D65A26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19" creationId="{A3439D09-CC6E-1C7E-505A-7EC6445FCF5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3" creationId="{A5A99564-9E73-F097-4257-B10D9E831D3E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4" creationId="{02E2350F-8BE8-2792-2A67-BE0EBD11F5B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5" creationId="{44090CB7-9A60-4A4B-8D8A-241F09298204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6" creationId="{30DCB758-36AA-D434-6B35-1CCE496562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27" creationId="{674B5E26-DE14-5E50-18A8-7FC4C6EBFB81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1" creationId="{63AC0323-8891-6134-1785-AAB32BEBF698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2" creationId="{FB662E3F-E66D-3A8A-FEB2-ACC452D5EF90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4" creationId="{9CCD20D4-F5A7-DD75-2B35-5CDF8E57356A}"/>
          </ac:spMkLst>
        </pc:spChg>
        <pc:spChg chg="add mod">
          <ac:chgData name="Ali, Syed Waqqas" userId="1b3a5f44-9498-4738-8c4e-8127257d744d" providerId="ADAL" clId="{EBE19405-BF29-4CE6-9250-89ABA628CF02}" dt="2024-02-29T20:02:31.949" v="1618"/>
          <ac:spMkLst>
            <pc:docMk/>
            <pc:sldMk cId="472190313" sldId="528"/>
            <ac:spMk id="36" creationId="{C61D60BB-FDEE-9B20-D41A-C53C33E4DFC0}"/>
          </ac:spMkLst>
        </pc:sp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2" creationId="{C52D0003-56A7-0C9E-AA3D-E5E2A7E886D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3" creationId="{04B831CF-AD9C-7A2E-6B79-808E7CE9C25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6" creationId="{C3C5B4C7-D24D-8AA4-805F-AD27CB11B00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7" creationId="{930393F4-2B46-0BF1-2346-90C031186D5B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18" creationId="{DCA4FDF7-9926-1D41-7787-60685819D417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0" creationId="{6E405C1A-DB89-B5DE-6FCE-AFDA05CB6248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1" creationId="{F8F59212-81AD-46F0-CC74-E873343205E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2" creationId="{2536906A-FA3A-5027-FF44-AA67A6FDE7A0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8" creationId="{4E3E20E1-FD2C-2F8D-75AF-31F595CF2713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29" creationId="{5CD48221-5E6B-A449-B324-54F6E2F72334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0" creationId="{CFDF81EB-E053-F58B-3CAE-0DC5BF4951AE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3" creationId="{9B919EBD-860D-FC86-B088-32E7F26C6A36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5" creationId="{70D0AC77-A0F3-C476-BE67-DE66F589D0ED}"/>
          </ac:cxnSpMkLst>
        </pc:cxnChg>
        <pc:cxnChg chg="add mod">
          <ac:chgData name="Ali, Syed Waqqas" userId="1b3a5f44-9498-4738-8c4e-8127257d744d" providerId="ADAL" clId="{EBE19405-BF29-4CE6-9250-89ABA628CF02}" dt="2024-02-29T20:02:31.949" v="1618"/>
          <ac:cxnSpMkLst>
            <pc:docMk/>
            <pc:sldMk cId="472190313" sldId="528"/>
            <ac:cxnSpMk id="37" creationId="{8DCCBDD3-BE6B-85E3-04A3-B080F3F519AA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3:14.329" v="1632" actId="20577"/>
        <pc:sldMkLst>
          <pc:docMk/>
          <pc:sldMk cId="3525543556" sldId="529"/>
        </pc:sldMkLst>
        <pc:spChg chg="mod">
          <ac:chgData name="Ali, Syed Waqqas" userId="1b3a5f44-9498-4738-8c4e-8127257d744d" providerId="ADAL" clId="{EBE19405-BF29-4CE6-9250-89ABA628CF02}" dt="2024-02-29T20:02:55.361" v="1624" actId="20577"/>
          <ac:spMkLst>
            <pc:docMk/>
            <pc:sldMk cId="3525543556" sldId="529"/>
            <ac:spMk id="3" creationId="{2BF9C2C9-474D-7359-4982-849339353E7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9" creationId="{38AF7511-905F-4C8F-03C0-F70F316479B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0" creationId="{4D3DCC25-920E-BC60-3950-58851D5D34B7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1" creationId="{86A0B73D-42DF-03D4-176A-B6756D3F68C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4" creationId="{7A45FD01-5FBB-B8A2-4A08-3E859D4F6CC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5" creationId="{4B1DA29C-DDF4-4202-4E18-0A3528C8CC5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19" creationId="{E7A08786-A4F3-1673-493C-B7BA5CDB2CE4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3" creationId="{2A517EB0-3F07-3578-E3FF-02CD0CA7279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4" creationId="{B58EECD1-39FA-9B8B-5E68-B4933B3C73F2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5" creationId="{CE300137-F4C7-E7CF-E01D-15B83D8EDDE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6" creationId="{836C488C-D3FF-E6A3-6239-84C57A908258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27" creationId="{C9452206-F39B-7A79-9A52-AA9CED89E0ED}"/>
          </ac:spMkLst>
        </pc:spChg>
        <pc:spChg chg="add mod">
          <ac:chgData name="Ali, Syed Waqqas" userId="1b3a5f44-9498-4738-8c4e-8127257d744d" providerId="ADAL" clId="{EBE19405-BF29-4CE6-9250-89ABA628CF02}" dt="2024-02-29T20:03:00.836" v="1625"/>
          <ac:spMkLst>
            <pc:docMk/>
            <pc:sldMk cId="3525543556" sldId="529"/>
            <ac:spMk id="31" creationId="{6D414F35-C219-8DA2-BB17-ECBBA840D7CD}"/>
          </ac:spMkLst>
        </pc:spChg>
        <pc:spChg chg="add mod">
          <ac:chgData name="Ali, Syed Waqqas" userId="1b3a5f44-9498-4738-8c4e-8127257d744d" providerId="ADAL" clId="{EBE19405-BF29-4CE6-9250-89ABA628CF02}" dt="2024-02-29T20:03:11.105" v="1628" actId="20577"/>
          <ac:spMkLst>
            <pc:docMk/>
            <pc:sldMk cId="3525543556" sldId="529"/>
            <ac:spMk id="32" creationId="{D4029A50-FF8A-7DB4-4B57-26C15C605668}"/>
          </ac:spMkLst>
        </pc:spChg>
        <pc:spChg chg="add mod">
          <ac:chgData name="Ali, Syed Waqqas" userId="1b3a5f44-9498-4738-8c4e-8127257d744d" providerId="ADAL" clId="{EBE19405-BF29-4CE6-9250-89ABA628CF02}" dt="2024-02-29T20:03:14.329" v="1632" actId="20577"/>
          <ac:spMkLst>
            <pc:docMk/>
            <pc:sldMk cId="3525543556" sldId="529"/>
            <ac:spMk id="34" creationId="{A00F0A0F-D627-B467-FC18-C48ADE0B7AE9}"/>
          </ac:spMkLst>
        </pc:spChg>
        <pc:spChg chg="add mod">
          <ac:chgData name="Ali, Syed Waqqas" userId="1b3a5f44-9498-4738-8c4e-8127257d744d" providerId="ADAL" clId="{EBE19405-BF29-4CE6-9250-89ABA628CF02}" dt="2024-02-29T20:03:07.637" v="1626" actId="20577"/>
          <ac:spMkLst>
            <pc:docMk/>
            <pc:sldMk cId="3525543556" sldId="529"/>
            <ac:spMk id="36" creationId="{F74F8125-930E-F14E-7E20-F3173C330CAC}"/>
          </ac:spMkLst>
        </pc:sp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2" creationId="{AA619257-A836-D892-8D25-F8C5FAA8D01D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3" creationId="{BDC2FB71-FB68-4223-0FB3-F7A36B88C62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6" creationId="{636BC4B9-240A-55AD-3F9D-8D9E47ED8EEC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7" creationId="{DD9B8C62-7E42-5728-9160-24966403D3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18" creationId="{0B18C98F-3EEA-17C6-1E18-F1C102524CC5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0" creationId="{42533445-81C4-056B-5BEE-C4BF42C75713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1" creationId="{172663A4-C7BE-6C0A-D5F3-DF87FE1A231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2" creationId="{FAAEAF5E-5F6A-72F9-CCCC-BB44FB55DD09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8" creationId="{773AA21E-450B-57F2-C8B8-1DD1F8D6CDAB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29" creationId="{444872C3-6764-B625-C795-3C05588B8F5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0" creationId="{189E12E7-5C75-A2A4-4E5F-10DF4D2AD72E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3" creationId="{3CC47218-A831-AF71-0324-35F4216A4CE8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5" creationId="{3ADEFA18-D435-8E95-A0BE-CD38EC075FC4}"/>
          </ac:cxnSpMkLst>
        </pc:cxnChg>
        <pc:cxnChg chg="add mod">
          <ac:chgData name="Ali, Syed Waqqas" userId="1b3a5f44-9498-4738-8c4e-8127257d744d" providerId="ADAL" clId="{EBE19405-BF29-4CE6-9250-89ABA628CF02}" dt="2024-02-29T20:03:00.836" v="1625"/>
          <ac:cxnSpMkLst>
            <pc:docMk/>
            <pc:sldMk cId="3525543556" sldId="529"/>
            <ac:cxnSpMk id="37" creationId="{E0C15FB8-AA74-81D8-878A-E06C019D43BD}"/>
          </ac:cxnSpMkLst>
        </pc:cxnChg>
      </pc:sldChg>
      <pc:sldChg chg="addSp modSp add mod">
        <pc:chgData name="Ali, Syed Waqqas" userId="1b3a5f44-9498-4738-8c4e-8127257d744d" providerId="ADAL" clId="{EBE19405-BF29-4CE6-9250-89ABA628CF02}" dt="2024-02-29T20:05:20.302" v="1676" actId="20577"/>
        <pc:sldMkLst>
          <pc:docMk/>
          <pc:sldMk cId="1619436879" sldId="530"/>
        </pc:sldMkLst>
        <pc:spChg chg="mod">
          <ac:chgData name="Ali, Syed Waqqas" userId="1b3a5f44-9498-4738-8c4e-8127257d744d" providerId="ADAL" clId="{EBE19405-BF29-4CE6-9250-89ABA628CF02}" dt="2024-02-29T20:05:20.302" v="1676" actId="20577"/>
          <ac:spMkLst>
            <pc:docMk/>
            <pc:sldMk cId="1619436879" sldId="530"/>
            <ac:spMk id="2" creationId="{A07A2E45-39D7-17B8-C0E9-6A0926EA8D44}"/>
          </ac:spMkLst>
        </pc:spChg>
        <pc:spChg chg="add mod">
          <ac:chgData name="Ali, Syed Waqqas" userId="1b3a5f44-9498-4738-8c4e-8127257d744d" providerId="ADAL" clId="{EBE19405-BF29-4CE6-9250-89ABA628CF02}" dt="2024-02-29T20:04:22.508" v="1647" actId="207"/>
          <ac:spMkLst>
            <pc:docMk/>
            <pc:sldMk cId="1619436879" sldId="530"/>
            <ac:spMk id="38" creationId="{DE626E8A-3394-FECC-4701-31092973C270}"/>
          </ac:spMkLst>
        </pc:spChg>
        <pc:spChg chg="add mod">
          <ac:chgData name="Ali, Syed Waqqas" userId="1b3a5f44-9498-4738-8c4e-8127257d744d" providerId="ADAL" clId="{EBE19405-BF29-4CE6-9250-89ABA628CF02}" dt="2024-02-29T20:04:30.199" v="1649" actId="1076"/>
          <ac:spMkLst>
            <pc:docMk/>
            <pc:sldMk cId="1619436879" sldId="530"/>
            <ac:spMk id="39" creationId="{B14CFA51-4A9A-1CBC-32C4-D8328F0DE062}"/>
          </ac:spMkLst>
        </pc:spChg>
        <pc:spChg chg="add mod">
          <ac:chgData name="Ali, Syed Waqqas" userId="1b3a5f44-9498-4738-8c4e-8127257d744d" providerId="ADAL" clId="{EBE19405-BF29-4CE6-9250-89ABA628CF02}" dt="2024-02-29T20:04:33.198" v="1651" actId="1076"/>
          <ac:spMkLst>
            <pc:docMk/>
            <pc:sldMk cId="1619436879" sldId="530"/>
            <ac:spMk id="40" creationId="{DFBF3589-E64E-D8A1-DFA4-8966661099C3}"/>
          </ac:spMkLst>
        </pc:spChg>
        <pc:spChg chg="add mod ord">
          <ac:chgData name="Ali, Syed Waqqas" userId="1b3a5f44-9498-4738-8c4e-8127257d744d" providerId="ADAL" clId="{EBE19405-BF29-4CE6-9250-89ABA628CF02}" dt="2024-02-29T20:05:13.071" v="1673" actId="166"/>
          <ac:spMkLst>
            <pc:docMk/>
            <pc:sldMk cId="1619436879" sldId="530"/>
            <ac:spMk id="41" creationId="{CABC7FCD-BD82-8BC9-DA6B-C4784C0A4E80}"/>
          </ac:spMkLst>
        </pc:spChg>
        <pc:spChg chg="add mod">
          <ac:chgData name="Ali, Syed Waqqas" userId="1b3a5f44-9498-4738-8c4e-8127257d744d" providerId="ADAL" clId="{EBE19405-BF29-4CE6-9250-89ABA628CF02}" dt="2024-02-29T20:05:09.125" v="1672" actId="692"/>
          <ac:spMkLst>
            <pc:docMk/>
            <pc:sldMk cId="1619436879" sldId="530"/>
            <ac:spMk id="42" creationId="{30B226CB-D204-601D-B201-1AF5F79AE535}"/>
          </ac:spMkLst>
        </pc:spChg>
      </pc:sldChg>
      <pc:sldChg chg="modSp add mod">
        <pc:chgData name="Ali, Syed Waqqas" userId="1b3a5f44-9498-4738-8c4e-8127257d744d" providerId="ADAL" clId="{EBE19405-BF29-4CE6-9250-89ABA628CF02}" dt="2024-02-29T20:05:41.016" v="1698" actId="20577"/>
        <pc:sldMkLst>
          <pc:docMk/>
          <pc:sldMk cId="340518479" sldId="531"/>
        </pc:sldMkLst>
        <pc:spChg chg="mod">
          <ac:chgData name="Ali, Syed Waqqas" userId="1b3a5f44-9498-4738-8c4e-8127257d744d" providerId="ADAL" clId="{EBE19405-BF29-4CE6-9250-89ABA628CF02}" dt="2024-02-29T20:05:23.495" v="1678" actId="20577"/>
          <ac:spMkLst>
            <pc:docMk/>
            <pc:sldMk cId="340518479" sldId="531"/>
            <ac:spMk id="2" creationId="{C799627D-29DE-999C-0E1D-BAFD34C31E07}"/>
          </ac:spMkLst>
        </pc:spChg>
        <pc:spChg chg="mod">
          <ac:chgData name="Ali, Syed Waqqas" userId="1b3a5f44-9498-4738-8c4e-8127257d744d" providerId="ADAL" clId="{EBE19405-BF29-4CE6-9250-89ABA628CF02}" dt="2024-02-29T20:05:31.764" v="1689" actId="20577"/>
          <ac:spMkLst>
            <pc:docMk/>
            <pc:sldMk cId="340518479" sldId="531"/>
            <ac:spMk id="3" creationId="{9C7562EB-4E07-D8F1-000B-DA3BB0DA3D2B}"/>
          </ac:spMkLst>
        </pc:spChg>
        <pc:spChg chg="mod">
          <ac:chgData name="Ali, Syed Waqqas" userId="1b3a5f44-9498-4738-8c4e-8127257d744d" providerId="ADAL" clId="{EBE19405-BF29-4CE6-9250-89ABA628CF02}" dt="2024-02-29T20:05:38.626" v="1694" actId="20577"/>
          <ac:spMkLst>
            <pc:docMk/>
            <pc:sldMk cId="340518479" sldId="531"/>
            <ac:spMk id="32" creationId="{618EAB87-E9FF-CFE8-6E54-BE59071A9818}"/>
          </ac:spMkLst>
        </pc:spChg>
        <pc:spChg chg="mod">
          <ac:chgData name="Ali, Syed Waqqas" userId="1b3a5f44-9498-4738-8c4e-8127257d744d" providerId="ADAL" clId="{EBE19405-BF29-4CE6-9250-89ABA628CF02}" dt="2024-02-29T20:05:41.016" v="1698" actId="20577"/>
          <ac:spMkLst>
            <pc:docMk/>
            <pc:sldMk cId="340518479" sldId="531"/>
            <ac:spMk id="34" creationId="{2B2F05BE-396C-21C7-B8E2-F9A1237430F8}"/>
          </ac:spMkLst>
        </pc:spChg>
        <pc:spChg chg="mod">
          <ac:chgData name="Ali, Syed Waqqas" userId="1b3a5f44-9498-4738-8c4e-8127257d744d" providerId="ADAL" clId="{EBE19405-BF29-4CE6-9250-89ABA628CF02}" dt="2024-02-29T20:05:35.934" v="1692" actId="20577"/>
          <ac:spMkLst>
            <pc:docMk/>
            <pc:sldMk cId="340518479" sldId="531"/>
            <ac:spMk id="36" creationId="{448B2926-8C43-2DD2-3DF3-5E3C5EABE505}"/>
          </ac:spMkLst>
        </pc:spChg>
      </pc:sldChg>
      <pc:sldChg chg="addSp modSp add mod">
        <pc:chgData name="Ali, Syed Waqqas" userId="1b3a5f44-9498-4738-8c4e-8127257d744d" providerId="ADAL" clId="{EBE19405-BF29-4CE6-9250-89ABA628CF02}" dt="2024-02-29T20:06:28.709" v="1762" actId="207"/>
        <pc:sldMkLst>
          <pc:docMk/>
          <pc:sldMk cId="833239548" sldId="532"/>
        </pc:sldMkLst>
        <pc:spChg chg="add mod">
          <ac:chgData name="Ali, Syed Waqqas" userId="1b3a5f44-9498-4738-8c4e-8127257d744d" providerId="ADAL" clId="{EBE19405-BF29-4CE6-9250-89ABA628CF02}" dt="2024-02-29T20:06:28.709" v="1762" actId="207"/>
          <ac:spMkLst>
            <pc:docMk/>
            <pc:sldMk cId="833239548" sldId="532"/>
            <ac:spMk id="38" creationId="{DB19632D-8477-BFEB-32D0-ED566F55AE29}"/>
          </ac:spMkLst>
        </pc:spChg>
      </pc:sldChg>
      <pc:sldChg chg="modSp add mod">
        <pc:chgData name="Ali, Syed Waqqas" userId="1b3a5f44-9498-4738-8c4e-8127257d744d" providerId="ADAL" clId="{EBE19405-BF29-4CE6-9250-89ABA628CF02}" dt="2024-02-29T20:06:52.186" v="1785" actId="20577"/>
        <pc:sldMkLst>
          <pc:docMk/>
          <pc:sldMk cId="3805561144" sldId="533"/>
        </pc:sldMkLst>
        <pc:spChg chg="mod">
          <ac:chgData name="Ali, Syed Waqqas" userId="1b3a5f44-9498-4738-8c4e-8127257d744d" providerId="ADAL" clId="{EBE19405-BF29-4CE6-9250-89ABA628CF02}" dt="2024-02-29T20:06:52.186" v="1785" actId="20577"/>
          <ac:spMkLst>
            <pc:docMk/>
            <pc:sldMk cId="3805561144" sldId="533"/>
            <ac:spMk id="2" creationId="{D7522803-4D2A-6BBD-2A74-9E45957359EC}"/>
          </ac:spMkLst>
        </pc:spChg>
      </pc:sldChg>
      <pc:sldChg chg="add">
        <pc:chgData name="Ali, Syed Waqqas" userId="1b3a5f44-9498-4738-8c4e-8127257d744d" providerId="ADAL" clId="{EBE19405-BF29-4CE6-9250-89ABA628CF02}" dt="2024-02-29T20:06:57.413" v="1786"/>
        <pc:sldMkLst>
          <pc:docMk/>
          <pc:sldMk cId="1560938223" sldId="534"/>
        </pc:sldMkLst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187365850" sldId="535"/>
        </pc:sldMkLst>
      </pc:sldChg>
      <pc:sldChg chg="modSp add mod">
        <pc:chgData name="Ali, Syed Waqqas" userId="1b3a5f44-9498-4738-8c4e-8127257d744d" providerId="ADAL" clId="{EBE19405-BF29-4CE6-9250-89ABA628CF02}" dt="2024-02-29T20:12:56.976" v="2046" actId="20577"/>
        <pc:sldMkLst>
          <pc:docMk/>
          <pc:sldMk cId="2491549367" sldId="535"/>
        </pc:sldMkLst>
        <pc:spChg chg="mod">
          <ac:chgData name="Ali, Syed Waqqas" userId="1b3a5f44-9498-4738-8c4e-8127257d744d" providerId="ADAL" clId="{EBE19405-BF29-4CE6-9250-89ABA628CF02}" dt="2024-02-29T20:12:39.004" v="1935" actId="403"/>
          <ac:spMkLst>
            <pc:docMk/>
            <pc:sldMk cId="2491549367" sldId="535"/>
            <ac:spMk id="2" creationId="{6B5FBA15-88EF-0BF5-1489-F83B6BD28422}"/>
          </ac:spMkLst>
        </pc:spChg>
        <pc:spChg chg="mod">
          <ac:chgData name="Ali, Syed Waqqas" userId="1b3a5f44-9498-4738-8c4e-8127257d744d" providerId="ADAL" clId="{EBE19405-BF29-4CE6-9250-89ABA628CF02}" dt="2024-02-29T20:12:56.976" v="2046" actId="20577"/>
          <ac:spMkLst>
            <pc:docMk/>
            <pc:sldMk cId="2491549367" sldId="535"/>
            <ac:spMk id="3" creationId="{5668E9C1-08A2-88F1-CDAB-C2D860ADCB19}"/>
          </ac:spMkLst>
        </pc:spChg>
      </pc:sldChg>
      <pc:sldChg chg="modSp add mod">
        <pc:chgData name="Ali, Syed Waqqas" userId="1b3a5f44-9498-4738-8c4e-8127257d744d" providerId="ADAL" clId="{EBE19405-BF29-4CE6-9250-89ABA628CF02}" dt="2024-02-29T20:14:03.475" v="2257" actId="20577"/>
        <pc:sldMkLst>
          <pc:docMk/>
          <pc:sldMk cId="1957526940" sldId="536"/>
        </pc:sldMkLst>
        <pc:spChg chg="mod">
          <ac:chgData name="Ali, Syed Waqqas" userId="1b3a5f44-9498-4738-8c4e-8127257d744d" providerId="ADAL" clId="{EBE19405-BF29-4CE6-9250-89ABA628CF02}" dt="2024-02-29T20:14:03.475" v="2257" actId="20577"/>
          <ac:spMkLst>
            <pc:docMk/>
            <pc:sldMk cId="1957526940" sldId="536"/>
            <ac:spMk id="2" creationId="{47E3A157-8F90-C4F6-5408-0090850FD1A7}"/>
          </ac:spMkLst>
        </pc:spChg>
        <pc:spChg chg="mod">
          <ac:chgData name="Ali, Syed Waqqas" userId="1b3a5f44-9498-4738-8c4e-8127257d744d" providerId="ADAL" clId="{EBE19405-BF29-4CE6-9250-89ABA628CF02}" dt="2024-02-29T20:13:48.898" v="2253" actId="27636"/>
          <ac:spMkLst>
            <pc:docMk/>
            <pc:sldMk cId="1957526940" sldId="536"/>
            <ac:spMk id="3" creationId="{C99770A7-606A-622A-65CA-E69D91395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2902991044" sldId="536"/>
        </pc:sldMkLst>
      </pc:sldChg>
      <pc:sldChg chg="modSp add mod">
        <pc:chgData name="Ali, Syed Waqqas" userId="1b3a5f44-9498-4738-8c4e-8127257d744d" providerId="ADAL" clId="{EBE19405-BF29-4CE6-9250-89ABA628CF02}" dt="2024-02-29T20:15:10.446" v="2629" actId="20577"/>
        <pc:sldMkLst>
          <pc:docMk/>
          <pc:sldMk cId="1054901500" sldId="537"/>
        </pc:sldMkLst>
        <pc:spChg chg="mod">
          <ac:chgData name="Ali, Syed Waqqas" userId="1b3a5f44-9498-4738-8c4e-8127257d744d" providerId="ADAL" clId="{EBE19405-BF29-4CE6-9250-89ABA628CF02}" dt="2024-02-29T20:14:34.939" v="2365" actId="20577"/>
          <ac:spMkLst>
            <pc:docMk/>
            <pc:sldMk cId="1054901500" sldId="537"/>
            <ac:spMk id="2" creationId="{012698D7-33B2-9945-65AF-D95C63810165}"/>
          </ac:spMkLst>
        </pc:spChg>
        <pc:spChg chg="mod">
          <ac:chgData name="Ali, Syed Waqqas" userId="1b3a5f44-9498-4738-8c4e-8127257d744d" providerId="ADAL" clId="{EBE19405-BF29-4CE6-9250-89ABA628CF02}" dt="2024-02-29T20:15:10.446" v="2629" actId="20577"/>
          <ac:spMkLst>
            <pc:docMk/>
            <pc:sldMk cId="1054901500" sldId="537"/>
            <ac:spMk id="3" creationId="{C185735E-5757-4485-A4E1-5488BF7EB16F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3453798100" sldId="537"/>
        </pc:sldMkLst>
      </pc:sldChg>
      <pc:sldChg chg="modSp add mod">
        <pc:chgData name="Ali, Syed Waqqas" userId="1b3a5f44-9498-4738-8c4e-8127257d744d" providerId="ADAL" clId="{EBE19405-BF29-4CE6-9250-89ABA628CF02}" dt="2024-02-29T20:16:15.199" v="2947" actId="20577"/>
        <pc:sldMkLst>
          <pc:docMk/>
          <pc:sldMk cId="492010792" sldId="538"/>
        </pc:sldMkLst>
        <pc:spChg chg="mod">
          <ac:chgData name="Ali, Syed Waqqas" userId="1b3a5f44-9498-4738-8c4e-8127257d744d" providerId="ADAL" clId="{EBE19405-BF29-4CE6-9250-89ABA628CF02}" dt="2024-02-29T20:15:30.603" v="2660" actId="20577"/>
          <ac:spMkLst>
            <pc:docMk/>
            <pc:sldMk cId="492010792" sldId="538"/>
            <ac:spMk id="2" creationId="{D473F978-5A83-65AE-EB6F-049C28B88553}"/>
          </ac:spMkLst>
        </pc:spChg>
        <pc:spChg chg="mod">
          <ac:chgData name="Ali, Syed Waqqas" userId="1b3a5f44-9498-4738-8c4e-8127257d744d" providerId="ADAL" clId="{EBE19405-BF29-4CE6-9250-89ABA628CF02}" dt="2024-02-29T20:16:15.199" v="2947" actId="20577"/>
          <ac:spMkLst>
            <pc:docMk/>
            <pc:sldMk cId="492010792" sldId="538"/>
            <ac:spMk id="3" creationId="{B60D1088-20EE-1895-574A-0B3798620FAC}"/>
          </ac:spMkLst>
        </pc:spChg>
      </pc:sldChg>
      <pc:sldChg chg="add del">
        <pc:chgData name="Ali, Syed Waqqas" userId="1b3a5f44-9498-4738-8c4e-8127257d744d" providerId="ADAL" clId="{EBE19405-BF29-4CE6-9250-89ABA628CF02}" dt="2024-02-29T20:12:27.216" v="1905"/>
        <pc:sldMkLst>
          <pc:docMk/>
          <pc:sldMk cId="639197995" sldId="538"/>
        </pc:sldMkLst>
      </pc:sldChg>
    </pc:docChg>
  </pc:docChgLst>
  <pc:docChgLst>
    <pc:chgData name="Ali, Syed Waqqas" userId="1b3a5f44-9498-4738-8c4e-8127257d744d" providerId="ADAL" clId="{870F4C0F-125E-4A34-8C33-C12A66B018E9}"/>
    <pc:docChg chg="undo custSel addSld delSld modSld sldOrd">
      <pc:chgData name="Ali, Syed Waqqas" userId="1b3a5f44-9498-4738-8c4e-8127257d744d" providerId="ADAL" clId="{870F4C0F-125E-4A34-8C33-C12A66B018E9}" dt="2024-01-30T16:43:39.961" v="11230" actId="20577"/>
      <pc:docMkLst>
        <pc:docMk/>
      </pc:docMkLst>
      <pc:sldChg chg="modSp mod">
        <pc:chgData name="Ali, Syed Waqqas" userId="1b3a5f44-9498-4738-8c4e-8127257d744d" providerId="ADAL" clId="{870F4C0F-125E-4A34-8C33-C12A66B018E9}" dt="2024-01-28T20:34:14.502" v="38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870F4C0F-125E-4A34-8C33-C12A66B018E9}" dt="2024-01-28T20:34:14.502" v="38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add mod">
        <pc:chgData name="Ali, Syed Waqqas" userId="1b3a5f44-9498-4738-8c4e-8127257d744d" providerId="ADAL" clId="{870F4C0F-125E-4A34-8C33-C12A66B018E9}" dt="2024-01-28T20:41:35.228" v="357" actId="20577"/>
        <pc:sldMkLst>
          <pc:docMk/>
          <pc:sldMk cId="265091583" sldId="333"/>
        </pc:sldMkLst>
        <pc:spChg chg="mod">
          <ac:chgData name="Ali, Syed Waqqas" userId="1b3a5f44-9498-4738-8c4e-8127257d744d" providerId="ADAL" clId="{870F4C0F-125E-4A34-8C33-C12A66B018E9}" dt="2024-01-28T20:38:46.230" v="57" actId="20577"/>
          <ac:spMkLst>
            <pc:docMk/>
            <pc:sldMk cId="26509158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1:35.228" v="357" actId="20577"/>
          <ac:spMkLst>
            <pc:docMk/>
            <pc:sldMk cId="265091583" sldId="333"/>
            <ac:spMk id="3" creationId="{B3B2A76D-3F08-9C2B-C3E3-4A25DA409F80}"/>
          </ac:spMkLst>
        </pc:spChg>
        <pc:spChg chg="mod">
          <ac:chgData name="Ali, Syed Waqqas" userId="1b3a5f44-9498-4738-8c4e-8127257d744d" providerId="ADAL" clId="{870F4C0F-125E-4A34-8C33-C12A66B018E9}" dt="2024-01-28T20:40:46.078" v="351" actId="20577"/>
          <ac:spMkLst>
            <pc:docMk/>
            <pc:sldMk cId="265091583" sldId="33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68479159" sldId="33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50934312" sldId="334"/>
        </pc:sldMkLst>
      </pc:sldChg>
      <pc:sldChg chg="modSp add mod">
        <pc:chgData name="Ali, Syed Waqqas" userId="1b3a5f44-9498-4738-8c4e-8127257d744d" providerId="ADAL" clId="{870F4C0F-125E-4A34-8C33-C12A66B018E9}" dt="2024-01-28T20:42:35.360" v="515" actId="20577"/>
        <pc:sldMkLst>
          <pc:docMk/>
          <pc:sldMk cId="1898683145" sldId="334"/>
        </pc:sldMkLst>
        <pc:spChg chg="mod">
          <ac:chgData name="Ali, Syed Waqqas" userId="1b3a5f44-9498-4738-8c4e-8127257d744d" providerId="ADAL" clId="{870F4C0F-125E-4A34-8C33-C12A66B018E9}" dt="2024-01-28T20:42:06.402" v="380" actId="20577"/>
          <ac:spMkLst>
            <pc:docMk/>
            <pc:sldMk cId="1898683145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42:35.360" v="515" actId="20577"/>
          <ac:spMkLst>
            <pc:docMk/>
            <pc:sldMk cId="1898683145" sldId="3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14:52.621" v="3660" actId="1076"/>
        <pc:sldMkLst>
          <pc:docMk/>
          <pc:sldMk cId="3704253487" sldId="335"/>
        </pc:sldMkLst>
        <pc:spChg chg="mod">
          <ac:chgData name="Ali, Syed Waqqas" userId="1b3a5f44-9498-4738-8c4e-8127257d744d" providerId="ADAL" clId="{870F4C0F-125E-4A34-8C33-C12A66B018E9}" dt="2024-01-28T20:42:58.172" v="542" actId="20577"/>
          <ac:spMkLst>
            <pc:docMk/>
            <pc:sldMk cId="3704253487" sldId="335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3:00.439" v="550" actId="20577"/>
          <ac:spMkLst>
            <pc:docMk/>
            <pc:sldMk cId="3704253487" sldId="335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0:43:52.218" v="645" actId="207"/>
          <ac:spMkLst>
            <pc:docMk/>
            <pc:sldMk cId="3704253487" sldId="335"/>
            <ac:spMk id="4" creationId="{17CA0B60-B747-3E6E-93DD-284D529CBF6A}"/>
          </ac:spMkLst>
        </pc:spChg>
        <pc:spChg chg="del mod">
          <ac:chgData name="Ali, Syed Waqqas" userId="1b3a5f44-9498-4738-8c4e-8127257d744d" providerId="ADAL" clId="{870F4C0F-125E-4A34-8C33-C12A66B018E9}" dt="2024-01-28T20:45:31.597" v="785" actId="478"/>
          <ac:spMkLst>
            <pc:docMk/>
            <pc:sldMk cId="3704253487" sldId="335"/>
            <ac:spMk id="5" creationId="{AB5831DD-238E-616E-8453-C5EC67052E0A}"/>
          </ac:spMkLst>
        </pc:spChg>
        <pc:spChg chg="add del mod">
          <ac:chgData name="Ali, Syed Waqqas" userId="1b3a5f44-9498-4738-8c4e-8127257d744d" providerId="ADAL" clId="{870F4C0F-125E-4A34-8C33-C12A66B018E9}" dt="2024-01-28T20:45:33.773" v="786" actId="478"/>
          <ac:spMkLst>
            <pc:docMk/>
            <pc:sldMk cId="3704253487" sldId="335"/>
            <ac:spMk id="13" creationId="{3DF82478-CDCB-3CAF-714D-E5B9DBD40549}"/>
          </ac:spMkLst>
        </pc:spChg>
        <pc:spChg chg="add mod">
          <ac:chgData name="Ali, Syed Waqqas" userId="1b3a5f44-9498-4738-8c4e-8127257d744d" providerId="ADAL" clId="{870F4C0F-125E-4A34-8C33-C12A66B018E9}" dt="2024-01-28T20:45:34.130" v="787"/>
          <ac:spMkLst>
            <pc:docMk/>
            <pc:sldMk cId="3704253487" sldId="335"/>
            <ac:spMk id="14" creationId="{DA57F9D6-EEC4-38B7-8D02-0190F815D5D5}"/>
          </ac:spMkLst>
        </pc:spChg>
        <pc:spChg chg="add mod">
          <ac:chgData name="Ali, Syed Waqqas" userId="1b3a5f44-9498-4738-8c4e-8127257d744d" providerId="ADAL" clId="{870F4C0F-125E-4A34-8C33-C12A66B018E9}" dt="2024-01-28T21:14:52.621" v="3660" actId="1076"/>
          <ac:spMkLst>
            <pc:docMk/>
            <pc:sldMk cId="3704253487" sldId="335"/>
            <ac:spMk id="15" creationId="{F2082FCA-22DD-CDA8-C243-1CFBD6B51E5E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1:15:08.697" v="3665" actId="20577"/>
        <pc:sldMkLst>
          <pc:docMk/>
          <pc:sldMk cId="861195080" sldId="336"/>
        </pc:sldMkLst>
        <pc:spChg chg="mod">
          <ac:chgData name="Ali, Syed Waqqas" userId="1b3a5f44-9498-4738-8c4e-8127257d744d" providerId="ADAL" clId="{870F4C0F-125E-4A34-8C33-C12A66B018E9}" dt="2024-01-28T21:15:08.697" v="3665" actId="20577"/>
          <ac:spMkLst>
            <pc:docMk/>
            <pc:sldMk cId="861195080" sldId="336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0:45:21.141" v="784" actId="1037"/>
          <ac:spMkLst>
            <pc:docMk/>
            <pc:sldMk cId="861195080" sldId="336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870F4C0F-125E-4A34-8C33-C12A66B018E9}" dt="2024-01-28T21:14:54.318" v="3661"/>
          <ac:spMkLst>
            <pc:docMk/>
            <pc:sldMk cId="861195080" sldId="336"/>
            <ac:spMk id="12" creationId="{1EC5182E-6935-C449-3E62-5BA2062509F9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43391111" sldId="33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00984990" sldId="337"/>
        </pc:sldMkLst>
      </pc:sldChg>
      <pc:sldChg chg="addSp delSp modSp add mod">
        <pc:chgData name="Ali, Syed Waqqas" userId="1b3a5f44-9498-4738-8c4e-8127257d744d" providerId="ADAL" clId="{870F4C0F-125E-4A34-8C33-C12A66B018E9}" dt="2024-01-28T21:15:02.381" v="3663" actId="478"/>
        <pc:sldMkLst>
          <pc:docMk/>
          <pc:sldMk cId="3124168973" sldId="337"/>
        </pc:sldMkLst>
        <pc:spChg chg="mod">
          <ac:chgData name="Ali, Syed Waqqas" userId="1b3a5f44-9498-4738-8c4e-8127257d744d" providerId="ADAL" clId="{870F4C0F-125E-4A34-8C33-C12A66B018E9}" dt="2024-01-28T20:50:27.606" v="1193" actId="20577"/>
          <ac:spMkLst>
            <pc:docMk/>
            <pc:sldMk cId="3124168973" sldId="337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6:10.784" v="817" actId="403"/>
          <ac:spMkLst>
            <pc:docMk/>
            <pc:sldMk cId="3124168973" sldId="337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7:47.982" v="1024" actId="207"/>
          <ac:spMkLst>
            <pc:docMk/>
            <pc:sldMk cId="3124168973" sldId="337"/>
            <ac:spMk id="4" creationId="{49959AFF-12A6-2BF9-0391-BF2E7E44A9BF}"/>
          </ac:spMkLst>
        </pc:spChg>
        <pc:spChg chg="add del mod">
          <ac:chgData name="Ali, Syed Waqqas" userId="1b3a5f44-9498-4738-8c4e-8127257d744d" providerId="ADAL" clId="{870F4C0F-125E-4A34-8C33-C12A66B018E9}" dt="2024-01-28T21:15:02.381" v="3663" actId="478"/>
          <ac:spMkLst>
            <pc:docMk/>
            <pc:sldMk cId="3124168973" sldId="337"/>
            <ac:spMk id="10" creationId="{3B5C65F6-85A5-673A-C9BF-898F5B882D97}"/>
          </ac:spMkLst>
        </pc:spChg>
      </pc:sldChg>
      <pc:sldChg chg="modSp add mod">
        <pc:chgData name="Ali, Syed Waqqas" userId="1b3a5f44-9498-4738-8c4e-8127257d744d" providerId="ADAL" clId="{870F4C0F-125E-4A34-8C33-C12A66B018E9}" dt="2024-01-28T21:15:18.548" v="3669" actId="20577"/>
        <pc:sldMkLst>
          <pc:docMk/>
          <pc:sldMk cId="3035158570" sldId="338"/>
        </pc:sldMkLst>
        <pc:spChg chg="mod">
          <ac:chgData name="Ali, Syed Waqqas" userId="1b3a5f44-9498-4738-8c4e-8127257d744d" providerId="ADAL" clId="{870F4C0F-125E-4A34-8C33-C12A66B018E9}" dt="2024-01-28T21:15:18.548" v="3669" actId="20577"/>
          <ac:spMkLst>
            <pc:docMk/>
            <pc:sldMk cId="3035158570" sldId="33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3.938" v="1026" actId="207"/>
          <ac:spMkLst>
            <pc:docMk/>
            <pc:sldMk cId="3035158570" sldId="338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4180173" sldId="338"/>
        </pc:sldMkLst>
      </pc:sldChg>
      <pc:sldChg chg="modSp add mod">
        <pc:chgData name="Ali, Syed Waqqas" userId="1b3a5f44-9498-4738-8c4e-8127257d744d" providerId="ADAL" clId="{870F4C0F-125E-4A34-8C33-C12A66B018E9}" dt="2024-01-28T21:15:21.806" v="3673" actId="20577"/>
        <pc:sldMkLst>
          <pc:docMk/>
          <pc:sldMk cId="2685813140" sldId="339"/>
        </pc:sldMkLst>
        <pc:spChg chg="mod">
          <ac:chgData name="Ali, Syed Waqqas" userId="1b3a5f44-9498-4738-8c4e-8127257d744d" providerId="ADAL" clId="{870F4C0F-125E-4A34-8C33-C12A66B018E9}" dt="2024-01-28T21:15:21.806" v="3673" actId="20577"/>
          <ac:spMkLst>
            <pc:docMk/>
            <pc:sldMk cId="2685813140" sldId="339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08.596" v="1027" actId="207"/>
          <ac:spMkLst>
            <pc:docMk/>
            <pc:sldMk cId="2685813140" sldId="339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04677006" sldId="339"/>
        </pc:sldMkLst>
      </pc:sldChg>
      <pc:sldChg chg="addSp modSp add mod">
        <pc:chgData name="Ali, Syed Waqqas" userId="1b3a5f44-9498-4738-8c4e-8127257d744d" providerId="ADAL" clId="{870F4C0F-125E-4A34-8C33-C12A66B018E9}" dt="2024-01-28T20:49:52.542" v="1145" actId="1076"/>
        <pc:sldMkLst>
          <pc:docMk/>
          <pc:sldMk cId="662111154" sldId="340"/>
        </pc:sldMkLst>
        <pc:spChg chg="mod">
          <ac:chgData name="Ali, Syed Waqqas" userId="1b3a5f44-9498-4738-8c4e-8127257d744d" providerId="ADAL" clId="{870F4C0F-125E-4A34-8C33-C12A66B018E9}" dt="2024-01-28T20:48:40.896" v="1067" actId="20577"/>
          <ac:spMkLst>
            <pc:docMk/>
            <pc:sldMk cId="662111154" sldId="340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48:51.267" v="1072" actId="403"/>
          <ac:spMkLst>
            <pc:docMk/>
            <pc:sldMk cId="662111154" sldId="340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49:44.395" v="1143" actId="207"/>
          <ac:spMkLst>
            <pc:docMk/>
            <pc:sldMk cId="662111154" sldId="340"/>
            <ac:spMk id="4" creationId="{49959AFF-12A6-2BF9-0391-BF2E7E44A9BF}"/>
          </ac:spMkLst>
        </pc:spChg>
        <pc:spChg chg="add mod">
          <ac:chgData name="Ali, Syed Waqqas" userId="1b3a5f44-9498-4738-8c4e-8127257d744d" providerId="ADAL" clId="{870F4C0F-125E-4A34-8C33-C12A66B018E9}" dt="2024-01-28T20:49:52.542" v="1145" actId="1076"/>
          <ac:spMkLst>
            <pc:docMk/>
            <pc:sldMk cId="662111154" sldId="340"/>
            <ac:spMk id="10" creationId="{D8D036AA-4CA5-E82A-F41E-328BD5E0E1D6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8178228" sldId="34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88892111" sldId="341"/>
        </pc:sldMkLst>
      </pc:sldChg>
      <pc:sldChg chg="addSp modSp add">
        <pc:chgData name="Ali, Syed Waqqas" userId="1b3a5f44-9498-4738-8c4e-8127257d744d" providerId="ADAL" clId="{870F4C0F-125E-4A34-8C33-C12A66B018E9}" dt="2024-01-28T20:49:55.068" v="1146"/>
        <pc:sldMkLst>
          <pc:docMk/>
          <pc:sldMk cId="3356456674" sldId="341"/>
        </pc:sldMkLst>
        <pc:spChg chg="add mod">
          <ac:chgData name="Ali, Syed Waqqas" userId="1b3a5f44-9498-4738-8c4e-8127257d744d" providerId="ADAL" clId="{870F4C0F-125E-4A34-8C33-C12A66B018E9}" dt="2024-01-28T20:49:55.068" v="1146"/>
          <ac:spMkLst>
            <pc:docMk/>
            <pc:sldMk cId="3356456674" sldId="341"/>
            <ac:spMk id="10" creationId="{EF2A2BDF-D1F2-B2BA-0330-926654EE743C}"/>
          </ac:spMkLst>
        </pc:spChg>
      </pc:sldChg>
      <pc:sldChg chg="modSp add mod">
        <pc:chgData name="Ali, Syed Waqqas" userId="1b3a5f44-9498-4738-8c4e-8127257d744d" providerId="ADAL" clId="{870F4C0F-125E-4A34-8C33-C12A66B018E9}" dt="2024-01-28T20:51:04.318" v="1324" actId="20577"/>
        <pc:sldMkLst>
          <pc:docMk/>
          <pc:sldMk cId="1293257089" sldId="342"/>
        </pc:sldMkLst>
        <pc:spChg chg="mod">
          <ac:chgData name="Ali, Syed Waqqas" userId="1b3a5f44-9498-4738-8c4e-8127257d744d" providerId="ADAL" clId="{870F4C0F-125E-4A34-8C33-C12A66B018E9}" dt="2024-01-28T20:50:53.318" v="1237" actId="20577"/>
          <ac:spMkLst>
            <pc:docMk/>
            <pc:sldMk cId="1293257089" sldId="342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0:51:04.318" v="1324" actId="20577"/>
          <ac:spMkLst>
            <pc:docMk/>
            <pc:sldMk cId="1293257089" sldId="342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292762003" sldId="342"/>
        </pc:sldMkLst>
      </pc:sldChg>
      <pc:sldChg chg="modSp add mod">
        <pc:chgData name="Ali, Syed Waqqas" userId="1b3a5f44-9498-4738-8c4e-8127257d744d" providerId="ADAL" clId="{870F4C0F-125E-4A34-8C33-C12A66B018E9}" dt="2024-01-28T20:52:32.880" v="1532" actId="113"/>
        <pc:sldMkLst>
          <pc:docMk/>
          <pc:sldMk cId="1227170434" sldId="343"/>
        </pc:sldMkLst>
        <pc:spChg chg="mod">
          <ac:chgData name="Ali, Syed Waqqas" userId="1b3a5f44-9498-4738-8c4e-8127257d744d" providerId="ADAL" clId="{870F4C0F-125E-4A34-8C33-C12A66B018E9}" dt="2024-01-28T20:51:28.563" v="1359" actId="20577"/>
          <ac:spMkLst>
            <pc:docMk/>
            <pc:sldMk cId="1227170434" sldId="343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1:48.717" v="1365" actId="403"/>
          <ac:spMkLst>
            <pc:docMk/>
            <pc:sldMk cId="1227170434" sldId="343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0:52:32.880" v="1532" actId="113"/>
          <ac:spMkLst>
            <pc:docMk/>
            <pc:sldMk cId="1227170434" sldId="343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72003374" sldId="34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91988057" sldId="344"/>
        </pc:sldMkLst>
      </pc:sldChg>
      <pc:sldChg chg="modSp add mod">
        <pc:chgData name="Ali, Syed Waqqas" userId="1b3a5f44-9498-4738-8c4e-8127257d744d" providerId="ADAL" clId="{870F4C0F-125E-4A34-8C33-C12A66B018E9}" dt="2024-01-28T20:53:07.067" v="1571" actId="20577"/>
        <pc:sldMkLst>
          <pc:docMk/>
          <pc:sldMk cId="3042277932" sldId="344"/>
        </pc:sldMkLst>
        <pc:spChg chg="mod">
          <ac:chgData name="Ali, Syed Waqqas" userId="1b3a5f44-9498-4738-8c4e-8127257d744d" providerId="ADAL" clId="{870F4C0F-125E-4A34-8C33-C12A66B018E9}" dt="2024-01-28T20:52:59.259" v="1553" actId="20577"/>
          <ac:spMkLst>
            <pc:docMk/>
            <pc:sldMk cId="3042277932" sldId="344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0:53:07.067" v="1571" actId="20577"/>
          <ac:spMkLst>
            <pc:docMk/>
            <pc:sldMk cId="3042277932" sldId="344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870F4C0F-125E-4A34-8C33-C12A66B018E9}" dt="2024-01-28T20:54:28.282" v="1841" actId="20577"/>
        <pc:sldMkLst>
          <pc:docMk/>
          <pc:sldMk cId="756707839" sldId="345"/>
        </pc:sldMkLst>
        <pc:spChg chg="mod">
          <ac:chgData name="Ali, Syed Waqqas" userId="1b3a5f44-9498-4738-8c4e-8127257d744d" providerId="ADAL" clId="{870F4C0F-125E-4A34-8C33-C12A66B018E9}" dt="2024-01-28T20:53:45.918" v="1677" actId="20577"/>
          <ac:spMkLst>
            <pc:docMk/>
            <pc:sldMk cId="75670783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4:28.282" v="1841" actId="20577"/>
          <ac:spMkLst>
            <pc:docMk/>
            <pc:sldMk cId="756707839" sldId="34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90755565" sldId="34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04422211" sldId="346"/>
        </pc:sldMkLst>
      </pc:sldChg>
      <pc:sldChg chg="modSp add mod">
        <pc:chgData name="Ali, Syed Waqqas" userId="1b3a5f44-9498-4738-8c4e-8127257d744d" providerId="ADAL" clId="{870F4C0F-125E-4A34-8C33-C12A66B018E9}" dt="2024-01-28T20:57:15.690" v="2088" actId="403"/>
        <pc:sldMkLst>
          <pc:docMk/>
          <pc:sldMk cId="2817611919" sldId="346"/>
        </pc:sldMkLst>
        <pc:spChg chg="mod">
          <ac:chgData name="Ali, Syed Waqqas" userId="1b3a5f44-9498-4738-8c4e-8127257d744d" providerId="ADAL" clId="{870F4C0F-125E-4A34-8C33-C12A66B018E9}" dt="2024-01-28T20:54:53.128" v="1853" actId="403"/>
          <ac:spMkLst>
            <pc:docMk/>
            <pc:sldMk cId="2817611919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0:57:15.690" v="2088" actId="403"/>
          <ac:spMkLst>
            <pc:docMk/>
            <pc:sldMk cId="2817611919" sldId="34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1855025" sldId="347"/>
        </pc:sldMkLst>
      </pc:sldChg>
      <pc:sldChg chg="modSp add mod">
        <pc:chgData name="Ali, Syed Waqqas" userId="1b3a5f44-9498-4738-8c4e-8127257d744d" providerId="ADAL" clId="{870F4C0F-125E-4A34-8C33-C12A66B018E9}" dt="2024-01-28T21:03:35.622" v="2453" actId="20577"/>
        <pc:sldMkLst>
          <pc:docMk/>
          <pc:sldMk cId="3361916492" sldId="347"/>
        </pc:sldMkLst>
        <pc:spChg chg="mod">
          <ac:chgData name="Ali, Syed Waqqas" userId="1b3a5f44-9498-4738-8c4e-8127257d744d" providerId="ADAL" clId="{870F4C0F-125E-4A34-8C33-C12A66B018E9}" dt="2024-01-28T21:02:38.709" v="2177" actId="403"/>
          <ac:spMkLst>
            <pc:docMk/>
            <pc:sldMk cId="3361916492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3:35.622" v="2453" actId="20577"/>
          <ac:spMkLst>
            <pc:docMk/>
            <pc:sldMk cId="3361916492" sldId="34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04354496" sldId="348"/>
        </pc:sldMkLst>
      </pc:sldChg>
      <pc:sldChg chg="addSp delSp modSp add mod">
        <pc:chgData name="Ali, Syed Waqqas" userId="1b3a5f44-9498-4738-8c4e-8127257d744d" providerId="ADAL" clId="{870F4C0F-125E-4A34-8C33-C12A66B018E9}" dt="2024-01-28T21:01:56.436" v="2132" actId="20577"/>
        <pc:sldMkLst>
          <pc:docMk/>
          <pc:sldMk cId="4134338341" sldId="348"/>
        </pc:sldMkLst>
        <pc:spChg chg="mod">
          <ac:chgData name="Ali, Syed Waqqas" userId="1b3a5f44-9498-4738-8c4e-8127257d744d" providerId="ADAL" clId="{870F4C0F-125E-4A34-8C33-C12A66B018E9}" dt="2024-01-28T21:01:56.436" v="2132" actId="20577"/>
          <ac:spMkLst>
            <pc:docMk/>
            <pc:sldMk cId="4134338341" sldId="348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01:48.227" v="2124" actId="20577"/>
          <ac:spMkLst>
            <pc:docMk/>
            <pc:sldMk cId="4134338341" sldId="348"/>
            <ac:spMk id="3" creationId="{CD25B33D-4588-828C-A6BD-8326B33B6334}"/>
          </ac:spMkLst>
        </pc:spChg>
        <pc:spChg chg="del">
          <ac:chgData name="Ali, Syed Waqqas" userId="1b3a5f44-9498-4738-8c4e-8127257d744d" providerId="ADAL" clId="{870F4C0F-125E-4A34-8C33-C12A66B018E9}" dt="2024-01-28T21:01:37.848" v="2121" actId="22"/>
          <ac:spMkLst>
            <pc:docMk/>
            <pc:sldMk cId="4134338341" sldId="348"/>
            <ac:spMk id="4" creationId="{49959AFF-12A6-2BF9-0391-BF2E7E44A9BF}"/>
          </ac:spMkLst>
        </pc:spChg>
        <pc:picChg chg="add mod ord">
          <ac:chgData name="Ali, Syed Waqqas" userId="1b3a5f44-9498-4738-8c4e-8127257d744d" providerId="ADAL" clId="{870F4C0F-125E-4A34-8C33-C12A66B018E9}" dt="2024-01-28T21:01:40.840" v="2122" actId="14100"/>
          <ac:picMkLst>
            <pc:docMk/>
            <pc:sldMk cId="4134338341" sldId="348"/>
            <ac:picMk id="11" creationId="{FE7D33F4-254B-8058-03B7-B307118AA1B4}"/>
          </ac:picMkLst>
        </pc:picChg>
      </pc:sldChg>
      <pc:sldChg chg="modSp add mod">
        <pc:chgData name="Ali, Syed Waqqas" userId="1b3a5f44-9498-4738-8c4e-8127257d744d" providerId="ADAL" clId="{870F4C0F-125E-4A34-8C33-C12A66B018E9}" dt="2024-01-28T22:08:28.006" v="7585" actId="20577"/>
        <pc:sldMkLst>
          <pc:docMk/>
          <pc:sldMk cId="2102866518" sldId="349"/>
        </pc:sldMkLst>
        <pc:spChg chg="mod">
          <ac:chgData name="Ali, Syed Waqqas" userId="1b3a5f44-9498-4738-8c4e-8127257d744d" providerId="ADAL" clId="{870F4C0F-125E-4A34-8C33-C12A66B018E9}" dt="2024-01-28T21:03:48.833" v="2483" actId="20577"/>
          <ac:spMkLst>
            <pc:docMk/>
            <pc:sldMk cId="2102866518" sldId="349"/>
            <ac:spMk id="2" creationId="{47BAB8DC-792C-43B5-3EBC-D7F7902B705A}"/>
          </ac:spMkLst>
        </pc:spChg>
        <pc:spChg chg="mod">
          <ac:chgData name="Ali, Syed Waqqas" userId="1b3a5f44-9498-4738-8c4e-8127257d744d" providerId="ADAL" clId="{870F4C0F-125E-4A34-8C33-C12A66B018E9}" dt="2024-01-28T21:03:53.275" v="2501" actId="20577"/>
          <ac:spMkLst>
            <pc:docMk/>
            <pc:sldMk cId="2102866518" sldId="349"/>
            <ac:spMk id="3" creationId="{BCCBD51B-BCC7-C30F-0903-3C0B674C3654}"/>
          </ac:spMkLst>
        </pc:spChg>
        <pc:spChg chg="mod">
          <ac:chgData name="Ali, Syed Waqqas" userId="1b3a5f44-9498-4738-8c4e-8127257d744d" providerId="ADAL" clId="{870F4C0F-125E-4A34-8C33-C12A66B018E9}" dt="2024-01-28T21:05:34.324" v="2645" actId="207"/>
          <ac:spMkLst>
            <pc:docMk/>
            <pc:sldMk cId="2102866518" sldId="349"/>
            <ac:spMk id="4" creationId="{17CA0B60-B747-3E6E-93DD-284D529CBF6A}"/>
          </ac:spMkLst>
        </pc:spChg>
        <pc:spChg chg="mod">
          <ac:chgData name="Ali, Syed Waqqas" userId="1b3a5f44-9498-4738-8c4e-8127257d744d" providerId="ADAL" clId="{870F4C0F-125E-4A34-8C33-C12A66B018E9}" dt="2024-01-28T21:03:56.009" v="2506" actId="20577"/>
          <ac:spMkLst>
            <pc:docMk/>
            <pc:sldMk cId="2102866518" sldId="349"/>
            <ac:spMk id="5" creationId="{AB5831DD-238E-616E-8453-C5EC67052E0A}"/>
          </ac:spMkLst>
        </pc:spChg>
        <pc:spChg chg="mod">
          <ac:chgData name="Ali, Syed Waqqas" userId="1b3a5f44-9498-4738-8c4e-8127257d744d" providerId="ADAL" clId="{870F4C0F-125E-4A34-8C33-C12A66B018E9}" dt="2024-01-28T22:08:28.006" v="7585" actId="20577"/>
          <ac:spMkLst>
            <pc:docMk/>
            <pc:sldMk cId="2102866518" sldId="34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816167189" sldId="34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075619128" sldId="350"/>
        </pc:sldMkLst>
      </pc:sldChg>
      <pc:sldChg chg="modSp add mod">
        <pc:chgData name="Ali, Syed Waqqas" userId="1b3a5f44-9498-4738-8c4e-8127257d744d" providerId="ADAL" clId="{870F4C0F-125E-4A34-8C33-C12A66B018E9}" dt="2024-01-28T21:16:14.088" v="3677" actId="20577"/>
        <pc:sldMkLst>
          <pc:docMk/>
          <pc:sldMk cId="3983364003" sldId="350"/>
        </pc:sldMkLst>
        <pc:spChg chg="mod">
          <ac:chgData name="Ali, Syed Waqqas" userId="1b3a5f44-9498-4738-8c4e-8127257d744d" providerId="ADAL" clId="{870F4C0F-125E-4A34-8C33-C12A66B018E9}" dt="2024-01-28T21:06:13.287" v="2660" actId="20577"/>
          <ac:spMkLst>
            <pc:docMk/>
            <pc:sldMk cId="3983364003" sldId="35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16:14.088" v="3677" actId="20577"/>
          <ac:spMkLst>
            <pc:docMk/>
            <pc:sldMk cId="3983364003" sldId="35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09:44.057" v="3143" actId="20577"/>
        <pc:sldMkLst>
          <pc:docMk/>
          <pc:sldMk cId="293166704" sldId="351"/>
        </pc:sldMkLst>
        <pc:spChg chg="mod">
          <ac:chgData name="Ali, Syed Waqqas" userId="1b3a5f44-9498-4738-8c4e-8127257d744d" providerId="ADAL" clId="{870F4C0F-125E-4A34-8C33-C12A66B018E9}" dt="2024-01-28T21:07:55.528" v="3021" actId="20577"/>
          <ac:spMkLst>
            <pc:docMk/>
            <pc:sldMk cId="293166704" sldId="35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09:44.057" v="3143" actId="20577"/>
          <ac:spMkLst>
            <pc:docMk/>
            <pc:sldMk cId="293166704" sldId="35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59651914" sldId="351"/>
        </pc:sldMkLst>
      </pc:sldChg>
      <pc:sldChg chg="modSp add mod">
        <pc:chgData name="Ali, Syed Waqqas" userId="1b3a5f44-9498-4738-8c4e-8127257d744d" providerId="ADAL" clId="{870F4C0F-125E-4A34-8C33-C12A66B018E9}" dt="2024-01-28T22:10:19.561" v="7660" actId="20577"/>
        <pc:sldMkLst>
          <pc:docMk/>
          <pc:sldMk cId="419896622" sldId="352"/>
        </pc:sldMkLst>
        <pc:spChg chg="mod">
          <ac:chgData name="Ali, Syed Waqqas" userId="1b3a5f44-9498-4738-8c4e-8127257d744d" providerId="ADAL" clId="{870F4C0F-125E-4A34-8C33-C12A66B018E9}" dt="2024-01-28T21:09:56.312" v="3172" actId="20577"/>
          <ac:spMkLst>
            <pc:docMk/>
            <pc:sldMk cId="419896622" sldId="352"/>
            <ac:spMk id="2" creationId="{7941C4D4-39FE-4935-5E75-41F4E4B94491}"/>
          </ac:spMkLst>
        </pc:spChg>
        <pc:spChg chg="mod">
          <ac:chgData name="Ali, Syed Waqqas" userId="1b3a5f44-9498-4738-8c4e-8127257d744d" providerId="ADAL" clId="{870F4C0F-125E-4A34-8C33-C12A66B018E9}" dt="2024-01-28T21:12:44.672" v="3588" actId="27636"/>
          <ac:spMkLst>
            <pc:docMk/>
            <pc:sldMk cId="419896622" sldId="352"/>
            <ac:spMk id="3" creationId="{CD25B33D-4588-828C-A6BD-8326B33B6334}"/>
          </ac:spMkLst>
        </pc:spChg>
        <pc:spChg chg="mod">
          <ac:chgData name="Ali, Syed Waqqas" userId="1b3a5f44-9498-4738-8c4e-8127257d744d" providerId="ADAL" clId="{870F4C0F-125E-4A34-8C33-C12A66B018E9}" dt="2024-01-28T22:10:19.561" v="7660" actId="20577"/>
          <ac:spMkLst>
            <pc:docMk/>
            <pc:sldMk cId="419896622" sldId="352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93619243" sldId="35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8565322" sldId="353"/>
        </pc:sldMkLst>
      </pc:sldChg>
      <pc:sldChg chg="modSp add mod">
        <pc:chgData name="Ali, Syed Waqqas" userId="1b3a5f44-9498-4738-8c4e-8127257d744d" providerId="ADAL" clId="{870F4C0F-125E-4A34-8C33-C12A66B018E9}" dt="2024-01-28T21:14:38.641" v="3658" actId="403"/>
        <pc:sldMkLst>
          <pc:docMk/>
          <pc:sldMk cId="3004965311" sldId="353"/>
        </pc:sldMkLst>
        <pc:spChg chg="mod">
          <ac:chgData name="Ali, Syed Waqqas" userId="1b3a5f44-9498-4738-8c4e-8127257d744d" providerId="ADAL" clId="{870F4C0F-125E-4A34-8C33-C12A66B018E9}" dt="2024-01-28T21:14:38.641" v="3658" actId="403"/>
          <ac:spMkLst>
            <pc:docMk/>
            <pc:sldMk cId="3004965311" sldId="353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1:14:10.406" v="3655" actId="20577"/>
          <ac:spMkLst>
            <pc:docMk/>
            <pc:sldMk cId="3004965311" sldId="353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870F4C0F-125E-4A34-8C33-C12A66B018E9}" dt="2024-01-28T21:55:50.377" v="7550" actId="2711"/>
        <pc:sldMkLst>
          <pc:docMk/>
          <pc:sldMk cId="630772463" sldId="354"/>
        </pc:sldMkLst>
        <pc:spChg chg="mod">
          <ac:chgData name="Ali, Syed Waqqas" userId="1b3a5f44-9498-4738-8c4e-8127257d744d" providerId="ADAL" clId="{870F4C0F-125E-4A34-8C33-C12A66B018E9}" dt="2024-01-28T21:21:20.422" v="3695" actId="20577"/>
          <ac:spMkLst>
            <pc:docMk/>
            <pc:sldMk cId="630772463" sldId="35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5:50.377" v="7550" actId="2711"/>
          <ac:spMkLst>
            <pc:docMk/>
            <pc:sldMk cId="630772463" sldId="35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54999920" sldId="35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67689236" sldId="355"/>
        </pc:sldMkLst>
      </pc:sldChg>
      <pc:sldChg chg="modSp add mod ord">
        <pc:chgData name="Ali, Syed Waqqas" userId="1b3a5f44-9498-4738-8c4e-8127257d744d" providerId="ADAL" clId="{870F4C0F-125E-4A34-8C33-C12A66B018E9}" dt="2024-01-28T21:55:30.011" v="7548" actId="2711"/>
        <pc:sldMkLst>
          <pc:docMk/>
          <pc:sldMk cId="3265044659" sldId="355"/>
        </pc:sldMkLst>
        <pc:spChg chg="mod">
          <ac:chgData name="Ali, Syed Waqqas" userId="1b3a5f44-9498-4738-8c4e-8127257d744d" providerId="ADAL" clId="{870F4C0F-125E-4A34-8C33-C12A66B018E9}" dt="2024-01-28T21:55:30.011" v="7548" actId="2711"/>
          <ac:spMkLst>
            <pc:docMk/>
            <pc:sldMk cId="3265044659" sldId="35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42998809" sldId="356"/>
        </pc:sldMkLst>
      </pc:sldChg>
      <pc:sldChg chg="addSp delSp modSp add mod">
        <pc:chgData name="Ali, Syed Waqqas" userId="1b3a5f44-9498-4738-8c4e-8127257d744d" providerId="ADAL" clId="{870F4C0F-125E-4A34-8C33-C12A66B018E9}" dt="2024-01-28T21:25:37.604" v="4321" actId="1076"/>
        <pc:sldMkLst>
          <pc:docMk/>
          <pc:sldMk cId="1714129704" sldId="356"/>
        </pc:sldMkLst>
        <pc:spChg chg="mod">
          <ac:chgData name="Ali, Syed Waqqas" userId="1b3a5f44-9498-4738-8c4e-8127257d744d" providerId="ADAL" clId="{870F4C0F-125E-4A34-8C33-C12A66B018E9}" dt="2024-01-28T21:25:22.090" v="4318" actId="20577"/>
          <ac:spMkLst>
            <pc:docMk/>
            <pc:sldMk cId="1714129704" sldId="356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25:31.412" v="4319" actId="22"/>
          <ac:spMkLst>
            <pc:docMk/>
            <pc:sldMk cId="1714129704" sldId="356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25:37.604" v="4321" actId="1076"/>
          <ac:picMkLst>
            <pc:docMk/>
            <pc:sldMk cId="1714129704" sldId="356"/>
            <ac:picMk id="10" creationId="{A447BC90-79A2-F970-A182-0330FAA22243}"/>
          </ac:picMkLst>
        </pc:picChg>
      </pc:sldChg>
      <pc:sldChg chg="modSp add mod">
        <pc:chgData name="Ali, Syed Waqqas" userId="1b3a5f44-9498-4738-8c4e-8127257d744d" providerId="ADAL" clId="{870F4C0F-125E-4A34-8C33-C12A66B018E9}" dt="2024-01-28T21:56:47.920" v="7552" actId="2711"/>
        <pc:sldMkLst>
          <pc:docMk/>
          <pc:sldMk cId="1892054885" sldId="357"/>
        </pc:sldMkLst>
        <pc:spChg chg="mod">
          <ac:chgData name="Ali, Syed Waqqas" userId="1b3a5f44-9498-4738-8c4e-8127257d744d" providerId="ADAL" clId="{870F4C0F-125E-4A34-8C33-C12A66B018E9}" dt="2024-01-28T21:26:44.221" v="4371" actId="20577"/>
          <ac:spMkLst>
            <pc:docMk/>
            <pc:sldMk cId="1892054885" sldId="35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6:47.920" v="7552" actId="2711"/>
          <ac:spMkLst>
            <pc:docMk/>
            <pc:sldMk cId="1892054885" sldId="35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826846769" sldId="357"/>
        </pc:sldMkLst>
      </pc:sldChg>
      <pc:sldChg chg="addSp delSp modSp add mod">
        <pc:chgData name="Ali, Syed Waqqas" userId="1b3a5f44-9498-4738-8c4e-8127257d744d" providerId="ADAL" clId="{870F4C0F-125E-4A34-8C33-C12A66B018E9}" dt="2024-01-28T21:30:53.411" v="4847" actId="1035"/>
        <pc:sldMkLst>
          <pc:docMk/>
          <pc:sldMk cId="673136379" sldId="358"/>
        </pc:sldMkLst>
        <pc:spChg chg="mod">
          <ac:chgData name="Ali, Syed Waqqas" userId="1b3a5f44-9498-4738-8c4e-8127257d744d" providerId="ADAL" clId="{870F4C0F-125E-4A34-8C33-C12A66B018E9}" dt="2024-01-28T21:30:53.411" v="4847" actId="1035"/>
          <ac:spMkLst>
            <pc:docMk/>
            <pc:sldMk cId="673136379" sldId="358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30:02.852" v="4834" actId="22"/>
          <ac:spMkLst>
            <pc:docMk/>
            <pc:sldMk cId="673136379" sldId="358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30:46.746" v="4838" actId="1076"/>
          <ac:picMkLst>
            <pc:docMk/>
            <pc:sldMk cId="673136379" sldId="358"/>
            <ac:picMk id="10" creationId="{A1B703DA-43DF-BAA4-BE8D-590E7DEB0173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77146686" sldId="358"/>
        </pc:sldMkLst>
      </pc:sldChg>
      <pc:sldChg chg="addSp modSp add mod">
        <pc:chgData name="Ali, Syed Waqqas" userId="1b3a5f44-9498-4738-8c4e-8127257d744d" providerId="ADAL" clId="{870F4C0F-125E-4A34-8C33-C12A66B018E9}" dt="2024-01-28T21:57:11.393" v="7565" actId="20577"/>
        <pc:sldMkLst>
          <pc:docMk/>
          <pc:sldMk cId="2769292298" sldId="359"/>
        </pc:sldMkLst>
        <pc:spChg chg="mod">
          <ac:chgData name="Ali, Syed Waqqas" userId="1b3a5f44-9498-4738-8c4e-8127257d744d" providerId="ADAL" clId="{870F4C0F-125E-4A34-8C33-C12A66B018E9}" dt="2024-01-28T21:57:11.393" v="7565" actId="20577"/>
          <ac:spMkLst>
            <pc:docMk/>
            <pc:sldMk cId="2769292298" sldId="359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3:04.090" v="5067" actId="20577"/>
          <ac:spMkLst>
            <pc:docMk/>
            <pc:sldMk cId="2769292298" sldId="35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870F4C0F-125E-4A34-8C33-C12A66B018E9}" dt="2024-01-28T21:33:26.841" v="5071" actId="1076"/>
          <ac:picMkLst>
            <pc:docMk/>
            <pc:sldMk cId="2769292298" sldId="359"/>
            <ac:picMk id="10" creationId="{F727DF98-7B55-A676-DA93-A5ABC5EA5BA9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74115992" sldId="35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366625681" sldId="360"/>
        </pc:sldMkLst>
      </pc:sldChg>
      <pc:sldChg chg="modSp add mod">
        <pc:chgData name="Ali, Syed Waqqas" userId="1b3a5f44-9498-4738-8c4e-8127257d744d" providerId="ADAL" clId="{870F4C0F-125E-4A34-8C33-C12A66B018E9}" dt="2024-01-28T21:57:42.265" v="7580" actId="20577"/>
        <pc:sldMkLst>
          <pc:docMk/>
          <pc:sldMk cId="2390717667" sldId="360"/>
        </pc:sldMkLst>
        <pc:spChg chg="mod">
          <ac:chgData name="Ali, Syed Waqqas" userId="1b3a5f44-9498-4738-8c4e-8127257d744d" providerId="ADAL" clId="{870F4C0F-125E-4A34-8C33-C12A66B018E9}" dt="2024-01-28T21:34:06.014" v="5084" actId="403"/>
          <ac:spMkLst>
            <pc:docMk/>
            <pc:sldMk cId="2390717667" sldId="36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7:42.265" v="7580" actId="20577"/>
          <ac:spMkLst>
            <pc:docMk/>
            <pc:sldMk cId="2390717667" sldId="36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396923205" sldId="361"/>
        </pc:sldMkLst>
      </pc:sldChg>
      <pc:sldChg chg="modSp add mod">
        <pc:chgData name="Ali, Syed Waqqas" userId="1b3a5f44-9498-4738-8c4e-8127257d744d" providerId="ADAL" clId="{870F4C0F-125E-4A34-8C33-C12A66B018E9}" dt="2024-01-28T21:38:24.996" v="5988" actId="313"/>
        <pc:sldMkLst>
          <pc:docMk/>
          <pc:sldMk cId="3741107085" sldId="361"/>
        </pc:sldMkLst>
        <pc:spChg chg="mod">
          <ac:chgData name="Ali, Syed Waqqas" userId="1b3a5f44-9498-4738-8c4e-8127257d744d" providerId="ADAL" clId="{870F4C0F-125E-4A34-8C33-C12A66B018E9}" dt="2024-01-28T21:37:06.765" v="5624" actId="20577"/>
          <ac:spMkLst>
            <pc:docMk/>
            <pc:sldMk cId="3741107085" sldId="36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38:24.996" v="5988" actId="313"/>
          <ac:spMkLst>
            <pc:docMk/>
            <pc:sldMk cId="3741107085" sldId="36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1:47:21.556" v="6527" actId="122"/>
        <pc:sldMkLst>
          <pc:docMk/>
          <pc:sldMk cId="2316633237" sldId="362"/>
        </pc:sldMkLst>
        <pc:spChg chg="mod">
          <ac:chgData name="Ali, Syed Waqqas" userId="1b3a5f44-9498-4738-8c4e-8127257d744d" providerId="ADAL" clId="{870F4C0F-125E-4A34-8C33-C12A66B018E9}" dt="2024-01-28T21:39:23.648" v="5993" actId="20577"/>
          <ac:spMkLst>
            <pc:docMk/>
            <pc:sldMk cId="2316633237" sldId="36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47:21.556" v="6527" actId="122"/>
          <ac:spMkLst>
            <pc:docMk/>
            <pc:sldMk cId="2316633237" sldId="36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45125127" sldId="362"/>
        </pc:sldMkLst>
      </pc:sldChg>
      <pc:sldChg chg="modSp add mod">
        <pc:chgData name="Ali, Syed Waqqas" userId="1b3a5f44-9498-4738-8c4e-8127257d744d" providerId="ADAL" clId="{870F4C0F-125E-4A34-8C33-C12A66B018E9}" dt="2024-01-28T21:52:11.818" v="7212" actId="20577"/>
        <pc:sldMkLst>
          <pc:docMk/>
          <pc:sldMk cId="2995959186" sldId="363"/>
        </pc:sldMkLst>
        <pc:spChg chg="mod">
          <ac:chgData name="Ali, Syed Waqqas" userId="1b3a5f44-9498-4738-8c4e-8127257d744d" providerId="ADAL" clId="{870F4C0F-125E-4A34-8C33-C12A66B018E9}" dt="2024-01-28T21:50:06.014" v="7087" actId="403"/>
          <ac:spMkLst>
            <pc:docMk/>
            <pc:sldMk cId="2995959186" sldId="363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2:11.818" v="7212" actId="20577"/>
          <ac:spMkLst>
            <pc:docMk/>
            <pc:sldMk cId="2995959186" sldId="36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061477809" sldId="363"/>
        </pc:sldMkLst>
      </pc:sldChg>
      <pc:sldChg chg="modSp add mod">
        <pc:chgData name="Ali, Syed Waqqas" userId="1b3a5f44-9498-4738-8c4e-8127257d744d" providerId="ADAL" clId="{870F4C0F-125E-4A34-8C33-C12A66B018E9}" dt="2024-01-28T21:54:31.265" v="7515" actId="403"/>
        <pc:sldMkLst>
          <pc:docMk/>
          <pc:sldMk cId="226002757" sldId="364"/>
        </pc:sldMkLst>
        <pc:spChg chg="mod">
          <ac:chgData name="Ali, Syed Waqqas" userId="1b3a5f44-9498-4738-8c4e-8127257d744d" providerId="ADAL" clId="{870F4C0F-125E-4A34-8C33-C12A66B018E9}" dt="2024-01-28T21:54:31.265" v="7515" actId="403"/>
          <ac:spMkLst>
            <pc:docMk/>
            <pc:sldMk cId="226002757" sldId="36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556849" sldId="364"/>
        </pc:sldMkLst>
      </pc:sldChg>
      <pc:sldChg chg="modSp add del mod">
        <pc:chgData name="Ali, Syed Waqqas" userId="1b3a5f44-9498-4738-8c4e-8127257d744d" providerId="ADAL" clId="{870F4C0F-125E-4A34-8C33-C12A66B018E9}" dt="2024-01-28T21:53:40.786" v="7402" actId="2696"/>
        <pc:sldMkLst>
          <pc:docMk/>
          <pc:sldMk cId="1064039445" sldId="364"/>
        </pc:sldMkLst>
        <pc:spChg chg="mod">
          <ac:chgData name="Ali, Syed Waqqas" userId="1b3a5f44-9498-4738-8c4e-8127257d744d" providerId="ADAL" clId="{870F4C0F-125E-4A34-8C33-C12A66B018E9}" dt="2024-01-28T21:52:49.177" v="7227" actId="403"/>
          <ac:spMkLst>
            <pc:docMk/>
            <pc:sldMk cId="1064039445" sldId="36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1:53:28.261" v="7401" actId="20577"/>
          <ac:spMkLst>
            <pc:docMk/>
            <pc:sldMk cId="1064039445" sldId="36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870F4C0F-125E-4A34-8C33-C12A66B018E9}" dt="2024-01-28T21:50:02.799" v="7085" actId="47"/>
        <pc:sldMkLst>
          <pc:docMk/>
          <pc:sldMk cId="1859524777" sldId="364"/>
        </pc:sldMkLst>
        <pc:spChg chg="mod">
          <ac:chgData name="Ali, Syed Waqqas" userId="1b3a5f44-9498-4738-8c4e-8127257d744d" providerId="ADAL" clId="{870F4C0F-125E-4A34-8C33-C12A66B018E9}" dt="2024-01-28T21:49:53.783" v="7084" actId="20577"/>
          <ac:spMkLst>
            <pc:docMk/>
            <pc:sldMk cId="1859524777" sldId="364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870F4C0F-125E-4A34-8C33-C12A66B018E9}" dt="2024-01-28T21:55:16.870" v="7547" actId="403"/>
        <pc:sldMkLst>
          <pc:docMk/>
          <pc:sldMk cId="399234972" sldId="365"/>
        </pc:sldMkLst>
        <pc:spChg chg="mod">
          <ac:chgData name="Ali, Syed Waqqas" userId="1b3a5f44-9498-4738-8c4e-8127257d744d" providerId="ADAL" clId="{870F4C0F-125E-4A34-8C33-C12A66B018E9}" dt="2024-01-28T21:55:16.870" v="7547" actId="403"/>
          <ac:spMkLst>
            <pc:docMk/>
            <pc:sldMk cId="399234972" sldId="365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1:54:59.708" v="7517" actId="22"/>
          <ac:spMkLst>
            <pc:docMk/>
            <pc:sldMk cId="399234972" sldId="365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1:55:06.707" v="7519" actId="1076"/>
          <ac:picMkLst>
            <pc:docMk/>
            <pc:sldMk cId="399234972" sldId="365"/>
            <ac:picMk id="10" creationId="{8E035144-3701-E1CA-3E3C-D1BDDC47728C}"/>
          </ac:picMkLst>
        </pc:pic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31719610" sldId="365"/>
        </pc:sldMkLst>
      </pc:sldChg>
      <pc:sldChg chg="modSp add mod ord">
        <pc:chgData name="Ali, Syed Waqqas" userId="1b3a5f44-9498-4738-8c4e-8127257d744d" providerId="ADAL" clId="{870F4C0F-125E-4A34-8C33-C12A66B018E9}" dt="2024-01-28T22:25:51.484" v="9513" actId="122"/>
        <pc:sldMkLst>
          <pc:docMk/>
          <pc:sldMk cId="1340608350" sldId="366"/>
        </pc:sldMkLst>
        <pc:spChg chg="mod">
          <ac:chgData name="Ali, Syed Waqqas" userId="1b3a5f44-9498-4738-8c4e-8127257d744d" providerId="ADAL" clId="{870F4C0F-125E-4A34-8C33-C12A66B018E9}" dt="2024-01-28T22:12:01.308" v="7716" actId="403"/>
          <ac:spMkLst>
            <pc:docMk/>
            <pc:sldMk cId="1340608350" sldId="366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5:51.484" v="9513" actId="122"/>
          <ac:spMkLst>
            <pc:docMk/>
            <pc:sldMk cId="1340608350" sldId="36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77206098" sldId="366"/>
        </pc:sldMkLst>
      </pc:sldChg>
      <pc:sldChg chg="modSp add mod">
        <pc:chgData name="Ali, Syed Waqqas" userId="1b3a5f44-9498-4738-8c4e-8127257d744d" providerId="ADAL" clId="{870F4C0F-125E-4A34-8C33-C12A66B018E9}" dt="2024-01-28T22:13:12.703" v="8026" actId="20577"/>
        <pc:sldMkLst>
          <pc:docMk/>
          <pc:sldMk cId="3247387191" sldId="367"/>
        </pc:sldMkLst>
        <pc:spChg chg="mod">
          <ac:chgData name="Ali, Syed Waqqas" userId="1b3a5f44-9498-4738-8c4e-8127257d744d" providerId="ADAL" clId="{870F4C0F-125E-4A34-8C33-C12A66B018E9}" dt="2024-01-28T22:13:03.388" v="7952" actId="20577"/>
          <ac:spMkLst>
            <pc:docMk/>
            <pc:sldMk cId="3247387191" sldId="367"/>
            <ac:spMk id="2" creationId="{B5D19C15-72DF-16C9-E8B1-668BC2A4A015}"/>
          </ac:spMkLst>
        </pc:spChg>
        <pc:spChg chg="mod">
          <ac:chgData name="Ali, Syed Waqqas" userId="1b3a5f44-9498-4738-8c4e-8127257d744d" providerId="ADAL" clId="{870F4C0F-125E-4A34-8C33-C12A66B018E9}" dt="2024-01-28T22:13:12.703" v="8026" actId="20577"/>
          <ac:spMkLst>
            <pc:docMk/>
            <pc:sldMk cId="3247387191" sldId="367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28446812" sldId="36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371886" sldId="368"/>
        </pc:sldMkLst>
      </pc:sldChg>
      <pc:sldChg chg="modSp add mod">
        <pc:chgData name="Ali, Syed Waqqas" userId="1b3a5f44-9498-4738-8c4e-8127257d744d" providerId="ADAL" clId="{870F4C0F-125E-4A34-8C33-C12A66B018E9}" dt="2024-01-28T22:13:42.229" v="8142" actId="20577"/>
        <pc:sldMkLst>
          <pc:docMk/>
          <pc:sldMk cId="1961993155" sldId="368"/>
        </pc:sldMkLst>
        <pc:spChg chg="mod">
          <ac:chgData name="Ali, Syed Waqqas" userId="1b3a5f44-9498-4738-8c4e-8127257d744d" providerId="ADAL" clId="{870F4C0F-125E-4A34-8C33-C12A66B018E9}" dt="2024-01-28T22:13:30.260" v="8058" actId="20577"/>
          <ac:spMkLst>
            <pc:docMk/>
            <pc:sldMk cId="1961993155" sldId="368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3:42.229" v="8142" actId="20577"/>
          <ac:spMkLst>
            <pc:docMk/>
            <pc:sldMk cId="1961993155" sldId="36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66097936" sldId="369"/>
        </pc:sldMkLst>
      </pc:sldChg>
      <pc:sldChg chg="modSp add mod">
        <pc:chgData name="Ali, Syed Waqqas" userId="1b3a5f44-9498-4738-8c4e-8127257d744d" providerId="ADAL" clId="{870F4C0F-125E-4A34-8C33-C12A66B018E9}" dt="2024-01-28T22:16:09.564" v="8491" actId="20577"/>
        <pc:sldMkLst>
          <pc:docMk/>
          <pc:sldMk cId="2768718286" sldId="369"/>
        </pc:sldMkLst>
        <pc:spChg chg="mod">
          <ac:chgData name="Ali, Syed Waqqas" userId="1b3a5f44-9498-4738-8c4e-8127257d744d" providerId="ADAL" clId="{870F4C0F-125E-4A34-8C33-C12A66B018E9}" dt="2024-01-28T22:16:09.564" v="8491" actId="20577"/>
          <ac:spMkLst>
            <pc:docMk/>
            <pc:sldMk cId="2768718286" sldId="36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28T22:18:25.381" v="8787" actId="20577"/>
        <pc:sldMkLst>
          <pc:docMk/>
          <pc:sldMk cId="885828506" sldId="370"/>
        </pc:sldMkLst>
        <pc:spChg chg="mod">
          <ac:chgData name="Ali, Syed Waqqas" userId="1b3a5f44-9498-4738-8c4e-8127257d744d" providerId="ADAL" clId="{870F4C0F-125E-4A34-8C33-C12A66B018E9}" dt="2024-01-28T22:16:31.346" v="8551" actId="20577"/>
          <ac:spMkLst>
            <pc:docMk/>
            <pc:sldMk cId="885828506" sldId="370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25.381" v="8787" actId="20577"/>
          <ac:spMkLst>
            <pc:docMk/>
            <pc:sldMk cId="885828506" sldId="37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2618203" sldId="370"/>
        </pc:sldMkLst>
      </pc:sldChg>
      <pc:sldChg chg="modSp add mod">
        <pc:chgData name="Ali, Syed Waqqas" userId="1b3a5f44-9498-4738-8c4e-8127257d744d" providerId="ADAL" clId="{870F4C0F-125E-4A34-8C33-C12A66B018E9}" dt="2024-01-28T22:19:38.255" v="8856" actId="20577"/>
        <pc:sldMkLst>
          <pc:docMk/>
          <pc:sldMk cId="3983367424" sldId="371"/>
        </pc:sldMkLst>
        <pc:spChg chg="mod">
          <ac:chgData name="Ali, Syed Waqqas" userId="1b3a5f44-9498-4738-8c4e-8127257d744d" providerId="ADAL" clId="{870F4C0F-125E-4A34-8C33-C12A66B018E9}" dt="2024-01-28T22:19:38.255" v="8856" actId="20577"/>
          <ac:spMkLst>
            <pc:docMk/>
            <pc:sldMk cId="3983367424" sldId="371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18:54.408" v="8852" actId="207"/>
          <ac:spMkLst>
            <pc:docMk/>
            <pc:sldMk cId="3983367424" sldId="371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69564070" sldId="371"/>
        </pc:sldMkLst>
      </pc:sldChg>
      <pc:sldChg chg="modSp add mod">
        <pc:chgData name="Ali, Syed Waqqas" userId="1b3a5f44-9498-4738-8c4e-8127257d744d" providerId="ADAL" clId="{870F4C0F-125E-4A34-8C33-C12A66B018E9}" dt="2024-01-28T22:22:24.216" v="9307" actId="20577"/>
        <pc:sldMkLst>
          <pc:docMk/>
          <pc:sldMk cId="2986992906" sldId="372"/>
        </pc:sldMkLst>
        <pc:spChg chg="mod">
          <ac:chgData name="Ali, Syed Waqqas" userId="1b3a5f44-9498-4738-8c4e-8127257d744d" providerId="ADAL" clId="{870F4C0F-125E-4A34-8C33-C12A66B018E9}" dt="2024-01-28T22:20:10.177" v="8902" actId="403"/>
          <ac:spMkLst>
            <pc:docMk/>
            <pc:sldMk cId="2986992906" sldId="372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22:24.216" v="9307" actId="20577"/>
          <ac:spMkLst>
            <pc:docMk/>
            <pc:sldMk cId="2986992906" sldId="37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255467814" sldId="37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59013536" sldId="373"/>
        </pc:sldMkLst>
      </pc:sldChg>
      <pc:sldChg chg="addSp delSp modSp add mod ord">
        <pc:chgData name="Ali, Syed Waqqas" userId="1b3a5f44-9498-4738-8c4e-8127257d744d" providerId="ADAL" clId="{870F4C0F-125E-4A34-8C33-C12A66B018E9}" dt="2024-01-28T22:24:25.810" v="9379"/>
        <pc:sldMkLst>
          <pc:docMk/>
          <pc:sldMk cId="3680024371" sldId="373"/>
        </pc:sldMkLst>
        <pc:spChg chg="mod">
          <ac:chgData name="Ali, Syed Waqqas" userId="1b3a5f44-9498-4738-8c4e-8127257d744d" providerId="ADAL" clId="{870F4C0F-125E-4A34-8C33-C12A66B018E9}" dt="2024-01-28T22:24:09.794" v="9375" actId="1035"/>
          <ac:spMkLst>
            <pc:docMk/>
            <pc:sldMk cId="3680024371" sldId="373"/>
            <ac:spMk id="2" creationId="{0F38800C-8A7D-E150-1D69-4C942110B9A3}"/>
          </ac:spMkLst>
        </pc:spChg>
        <pc:spChg chg="del">
          <ac:chgData name="Ali, Syed Waqqas" userId="1b3a5f44-9498-4738-8c4e-8127257d744d" providerId="ADAL" clId="{870F4C0F-125E-4A34-8C33-C12A66B018E9}" dt="2024-01-28T22:23:54.512" v="9309" actId="22"/>
          <ac:spMkLst>
            <pc:docMk/>
            <pc:sldMk cId="3680024371" sldId="373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870F4C0F-125E-4A34-8C33-C12A66B018E9}" dt="2024-01-28T22:24:14.327" v="9377" actId="1076"/>
          <ac:picMkLst>
            <pc:docMk/>
            <pc:sldMk cId="3680024371" sldId="373"/>
            <ac:picMk id="10" creationId="{8758A68C-8900-B055-3966-CDB2D3BB2766}"/>
          </ac:picMkLst>
        </pc:picChg>
      </pc:sldChg>
      <pc:sldChg chg="modSp add del mod">
        <pc:chgData name="Ali, Syed Waqqas" userId="1b3a5f44-9498-4738-8c4e-8127257d744d" providerId="ADAL" clId="{870F4C0F-125E-4A34-8C33-C12A66B018E9}" dt="2024-01-28T22:24:44.600" v="9461" actId="47"/>
        <pc:sldMkLst>
          <pc:docMk/>
          <pc:sldMk cId="165736143" sldId="374"/>
        </pc:sldMkLst>
        <pc:spChg chg="mod">
          <ac:chgData name="Ali, Syed Waqqas" userId="1b3a5f44-9498-4738-8c4e-8127257d744d" providerId="ADAL" clId="{870F4C0F-125E-4A34-8C33-C12A66B018E9}" dt="2024-01-28T22:24:40.579" v="9460" actId="20577"/>
          <ac:spMkLst>
            <pc:docMk/>
            <pc:sldMk cId="165736143" sldId="374"/>
            <ac:spMk id="2" creationId="{0F38800C-8A7D-E150-1D69-4C942110B9A3}"/>
          </ac:spMkLst>
        </pc:spChg>
      </pc:sldChg>
      <pc:sldChg chg="addSp modSp add mod">
        <pc:chgData name="Ali, Syed Waqqas" userId="1b3a5f44-9498-4738-8c4e-8127257d744d" providerId="ADAL" clId="{870F4C0F-125E-4A34-8C33-C12A66B018E9}" dt="2024-01-28T22:37:31.982" v="10046" actId="1036"/>
        <pc:sldMkLst>
          <pc:docMk/>
          <pc:sldMk cId="409349198" sldId="374"/>
        </pc:sldMkLst>
        <pc:spChg chg="mod">
          <ac:chgData name="Ali, Syed Waqqas" userId="1b3a5f44-9498-4738-8c4e-8127257d744d" providerId="ADAL" clId="{870F4C0F-125E-4A34-8C33-C12A66B018E9}" dt="2024-01-28T22:32:53.189" v="9532" actId="403"/>
          <ac:spMkLst>
            <pc:docMk/>
            <pc:sldMk cId="409349198" sldId="374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28T22:37:18.975" v="10035" actId="207"/>
          <ac:spMkLst>
            <pc:docMk/>
            <pc:sldMk cId="409349198" sldId="37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0F4C0F-125E-4A34-8C33-C12A66B018E9}" dt="2024-01-28T22:35:31.608" v="9929" actId="1076"/>
          <ac:spMkLst>
            <pc:docMk/>
            <pc:sldMk cId="409349198" sldId="374"/>
            <ac:spMk id="9" creationId="{EF1FEB14-6D3C-08A0-1D66-316FE47095C6}"/>
          </ac:spMkLst>
        </pc:spChg>
        <pc:spChg chg="add mod">
          <ac:chgData name="Ali, Syed Waqqas" userId="1b3a5f44-9498-4738-8c4e-8127257d744d" providerId="ADAL" clId="{870F4C0F-125E-4A34-8C33-C12A66B018E9}" dt="2024-01-28T22:35:36.045" v="9932" actId="14100"/>
          <ac:spMkLst>
            <pc:docMk/>
            <pc:sldMk cId="409349198" sldId="374"/>
            <ac:spMk id="10" creationId="{89F4CC98-5407-817C-EA71-C152D7E0259E}"/>
          </ac:spMkLst>
        </pc:spChg>
        <pc:spChg chg="add mod">
          <ac:chgData name="Ali, Syed Waqqas" userId="1b3a5f44-9498-4738-8c4e-8127257d744d" providerId="ADAL" clId="{870F4C0F-125E-4A34-8C33-C12A66B018E9}" dt="2024-01-28T22:37:31.982" v="10046" actId="1036"/>
          <ac:spMkLst>
            <pc:docMk/>
            <pc:sldMk cId="409349198" sldId="374"/>
            <ac:spMk id="11" creationId="{26D1C48A-D8D4-F06E-9699-0604BE9483B1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6037703" sldId="374"/>
        </pc:sldMkLst>
      </pc:sldChg>
      <pc:sldChg chg="modSp add mod">
        <pc:chgData name="Ali, Syed Waqqas" userId="1b3a5f44-9498-4738-8c4e-8127257d744d" providerId="ADAL" clId="{870F4C0F-125E-4A34-8C33-C12A66B018E9}" dt="2024-01-30T16:39:30.386" v="10403" actId="20577"/>
        <pc:sldMkLst>
          <pc:docMk/>
          <pc:sldMk cId="1425207810" sldId="375"/>
        </pc:sldMkLst>
        <pc:spChg chg="mod">
          <ac:chgData name="Ali, Syed Waqqas" userId="1b3a5f44-9498-4738-8c4e-8127257d744d" providerId="ADAL" clId="{870F4C0F-125E-4A34-8C33-C12A66B018E9}" dt="2024-01-30T16:37:38.340" v="10054" actId="403"/>
          <ac:spMkLst>
            <pc:docMk/>
            <pc:sldMk cId="1425207810" sldId="375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39:30.386" v="10403" actId="20577"/>
          <ac:spMkLst>
            <pc:docMk/>
            <pc:sldMk cId="1425207810" sldId="375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02631804" sldId="37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1071876" sldId="376"/>
        </pc:sldMkLst>
      </pc:sldChg>
      <pc:sldChg chg="modSp add mod">
        <pc:chgData name="Ali, Syed Waqqas" userId="1b3a5f44-9498-4738-8c4e-8127257d744d" providerId="ADAL" clId="{870F4C0F-125E-4A34-8C33-C12A66B018E9}" dt="2024-01-30T16:40:32.850" v="10686" actId="2711"/>
        <pc:sldMkLst>
          <pc:docMk/>
          <pc:sldMk cId="963848547" sldId="376"/>
        </pc:sldMkLst>
        <pc:spChg chg="mod">
          <ac:chgData name="Ali, Syed Waqqas" userId="1b3a5f44-9498-4738-8c4e-8127257d744d" providerId="ADAL" clId="{870F4C0F-125E-4A34-8C33-C12A66B018E9}" dt="2024-01-30T16:40:32.850" v="10686" actId="2711"/>
          <ac:spMkLst>
            <pc:docMk/>
            <pc:sldMk cId="963848547" sldId="3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870F4C0F-125E-4A34-8C33-C12A66B018E9}" dt="2024-01-30T16:43:39.961" v="11230" actId="20577"/>
        <pc:sldMkLst>
          <pc:docMk/>
          <pc:sldMk cId="765627840" sldId="377"/>
        </pc:sldMkLst>
        <pc:spChg chg="mod">
          <ac:chgData name="Ali, Syed Waqqas" userId="1b3a5f44-9498-4738-8c4e-8127257d744d" providerId="ADAL" clId="{870F4C0F-125E-4A34-8C33-C12A66B018E9}" dt="2024-01-30T16:41:46.744" v="10702" actId="403"/>
          <ac:spMkLst>
            <pc:docMk/>
            <pc:sldMk cId="765627840" sldId="377"/>
            <ac:spMk id="2" creationId="{0F38800C-8A7D-E150-1D69-4C942110B9A3}"/>
          </ac:spMkLst>
        </pc:spChg>
        <pc:spChg chg="mod">
          <ac:chgData name="Ali, Syed Waqqas" userId="1b3a5f44-9498-4738-8c4e-8127257d744d" providerId="ADAL" clId="{870F4C0F-125E-4A34-8C33-C12A66B018E9}" dt="2024-01-30T16:43:39.961" v="11230" actId="20577"/>
          <ac:spMkLst>
            <pc:docMk/>
            <pc:sldMk cId="765627840" sldId="37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10184070" sldId="37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28182627" sldId="37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45743" sldId="37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181120601" sldId="38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23043488" sldId="38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1326488" sldId="38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84895948" sldId="38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518509692" sldId="38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981237693" sldId="38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13465980" sldId="38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59645269" sldId="38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43389089" sldId="38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523739989" sldId="38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900396517" sldId="39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0007333" sldId="39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821601515" sldId="39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970657082" sldId="39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39397574" sldId="39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637923455" sldId="39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273725445" sldId="39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25473594" sldId="39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611721724" sldId="39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385482506" sldId="40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064089630" sldId="40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147645981" sldId="40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61976635" sldId="40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99393464" sldId="40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19132685" sldId="405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858192003" sldId="406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611175646" sldId="407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628091841" sldId="408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2787917913" sldId="409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1966503400" sldId="410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7696826" sldId="411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472757388" sldId="412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787744803" sldId="413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3560334455" sldId="414"/>
        </pc:sldMkLst>
      </pc:sldChg>
      <pc:sldChg chg="del">
        <pc:chgData name="Ali, Syed Waqqas" userId="1b3a5f44-9498-4738-8c4e-8127257d744d" providerId="ADAL" clId="{870F4C0F-125E-4A34-8C33-C12A66B018E9}" dt="2024-01-28T20:34:21.314" v="39" actId="47"/>
        <pc:sldMkLst>
          <pc:docMk/>
          <pc:sldMk cId="4078652991" sldId="415"/>
        </pc:sldMkLst>
      </pc:sldChg>
    </pc:docChg>
  </pc:docChgLst>
  <pc:docChgLst>
    <pc:chgData name="Ali, Syed Waqqas" userId="1b3a5f44-9498-4738-8c4e-8127257d744d" providerId="ADAL" clId="{B42425CC-CFB3-4160-9BF5-F5E6306900CC}"/>
    <pc:docChg chg="addSld modSld">
      <pc:chgData name="Ali, Syed Waqqas" userId="1b3a5f44-9498-4738-8c4e-8127257d744d" providerId="ADAL" clId="{B42425CC-CFB3-4160-9BF5-F5E6306900CC}" dt="2024-01-25T19:56:56.597" v="33" actId="20577"/>
      <pc:docMkLst>
        <pc:docMk/>
      </pc:docMkLst>
      <pc:sldChg chg="modSp">
        <pc:chgData name="Ali, Syed Waqqas" userId="1b3a5f44-9498-4738-8c4e-8127257d744d" providerId="ADAL" clId="{B42425CC-CFB3-4160-9BF5-F5E6306900CC}" dt="2024-01-25T19:42:34.766" v="3" actId="20577"/>
        <pc:sldMkLst>
          <pc:docMk/>
          <pc:sldMk cId="1904496480" sldId="337"/>
        </pc:sldMkLst>
        <pc:spChg chg="mod">
          <ac:chgData name="Ali, Syed Waqqas" userId="1b3a5f44-9498-4738-8c4e-8127257d744d" providerId="ADAL" clId="{B42425CC-CFB3-4160-9BF5-F5E6306900CC}" dt="2024-01-25T19:42:34.766" v="3" actId="20577"/>
          <ac:spMkLst>
            <pc:docMk/>
            <pc:sldMk cId="1904496480" sldId="337"/>
            <ac:spMk id="3" creationId="{CD25B33D-4588-828C-A6BD-8326B33B6334}"/>
          </ac:spMkLst>
        </pc:spChg>
      </pc:sldChg>
      <pc:sldChg chg="modSp mod">
        <pc:chgData name="Ali, Syed Waqqas" userId="1b3a5f44-9498-4738-8c4e-8127257d744d" providerId="ADAL" clId="{B42425CC-CFB3-4160-9BF5-F5E6306900CC}" dt="2024-01-25T19:44:34.383" v="4" actId="2711"/>
        <pc:sldMkLst>
          <pc:docMk/>
          <pc:sldMk cId="2770454973" sldId="345"/>
        </pc:sldMkLst>
        <pc:spChg chg="mod">
          <ac:chgData name="Ali, Syed Waqqas" userId="1b3a5f44-9498-4738-8c4e-8127257d744d" providerId="ADAL" clId="{B42425CC-CFB3-4160-9BF5-F5E6306900CC}" dt="2024-01-25T19:44:34.383" v="4" actId="2711"/>
          <ac:spMkLst>
            <pc:docMk/>
            <pc:sldMk cId="2770454973" sldId="34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41.595" v="5" actId="2711"/>
        <pc:sldMkLst>
          <pc:docMk/>
          <pc:sldMk cId="989156475" sldId="346"/>
        </pc:sldMkLst>
        <pc:spChg chg="mod">
          <ac:chgData name="Ali, Syed Waqqas" userId="1b3a5f44-9498-4738-8c4e-8127257d744d" providerId="ADAL" clId="{B42425CC-CFB3-4160-9BF5-F5E6306900CC}" dt="2024-01-25T19:44:41.595" v="5" actId="2711"/>
          <ac:spMkLst>
            <pc:docMk/>
            <pc:sldMk cId="989156475" sldId="34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4:50.352" v="6" actId="2711"/>
        <pc:sldMkLst>
          <pc:docMk/>
          <pc:sldMk cId="1715432619" sldId="348"/>
        </pc:sldMkLst>
        <pc:spChg chg="mod">
          <ac:chgData name="Ali, Syed Waqqas" userId="1b3a5f44-9498-4738-8c4e-8127257d744d" providerId="ADAL" clId="{B42425CC-CFB3-4160-9BF5-F5E6306900CC}" dt="2024-01-25T19:44:50.352" v="6" actId="2711"/>
          <ac:spMkLst>
            <pc:docMk/>
            <pc:sldMk cId="1715432619" sldId="348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45:23.731" v="7" actId="113"/>
        <pc:sldMkLst>
          <pc:docMk/>
          <pc:sldMk cId="3705043978" sldId="355"/>
        </pc:sldMkLst>
        <pc:spChg chg="mod">
          <ac:chgData name="Ali, Syed Waqqas" userId="1b3a5f44-9498-4738-8c4e-8127257d744d" providerId="ADAL" clId="{B42425CC-CFB3-4160-9BF5-F5E6306900CC}" dt="2024-01-25T19:45:23.731" v="7" actId="113"/>
          <ac:spMkLst>
            <pc:docMk/>
            <pc:sldMk cId="3705043978" sldId="355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49:47.180" v="22" actId="20577"/>
        <pc:sldMkLst>
          <pc:docMk/>
          <pc:sldMk cId="3969434994" sldId="367"/>
        </pc:sldMkLst>
        <pc:spChg chg="mod">
          <ac:chgData name="Ali, Syed Waqqas" userId="1b3a5f44-9498-4738-8c4e-8127257d744d" providerId="ADAL" clId="{B42425CC-CFB3-4160-9BF5-F5E6306900CC}" dt="2024-01-25T19:49:47.180" v="22" actId="20577"/>
          <ac:spMkLst>
            <pc:docMk/>
            <pc:sldMk cId="3969434994" sldId="36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B42425CC-CFB3-4160-9BF5-F5E6306900CC}" dt="2024-01-25T19:50:05.697" v="24" actId="1036"/>
        <pc:sldMkLst>
          <pc:docMk/>
          <pc:sldMk cId="1227678508" sldId="369"/>
        </pc:sldMkLst>
        <pc:picChg chg="mod">
          <ac:chgData name="Ali, Syed Waqqas" userId="1b3a5f44-9498-4738-8c4e-8127257d744d" providerId="ADAL" clId="{B42425CC-CFB3-4160-9BF5-F5E6306900CC}" dt="2024-01-25T19:50:05.697" v="24" actId="1036"/>
          <ac:picMkLst>
            <pc:docMk/>
            <pc:sldMk cId="1227678508" sldId="369"/>
            <ac:picMk id="11" creationId="{C4DF51B1-0262-C6B7-AE86-6BD2E2B5FFBA}"/>
          </ac:picMkLst>
        </pc:picChg>
      </pc:sldChg>
      <pc:sldChg chg="modSp mod">
        <pc:chgData name="Ali, Syed Waqqas" userId="1b3a5f44-9498-4738-8c4e-8127257d744d" providerId="ADAL" clId="{B42425CC-CFB3-4160-9BF5-F5E6306900CC}" dt="2024-01-25T19:50:14.414" v="26" actId="1036"/>
        <pc:sldMkLst>
          <pc:docMk/>
          <pc:sldMk cId="2563694675" sldId="372"/>
        </pc:sldMkLst>
        <pc:picChg chg="mod">
          <ac:chgData name="Ali, Syed Waqqas" userId="1b3a5f44-9498-4738-8c4e-8127257d744d" providerId="ADAL" clId="{B42425CC-CFB3-4160-9BF5-F5E6306900CC}" dt="2024-01-25T19:50:14.414" v="26" actId="1036"/>
          <ac:picMkLst>
            <pc:docMk/>
            <pc:sldMk cId="2563694675" sldId="372"/>
            <ac:picMk id="11" creationId="{C4DF51B1-0262-C6B7-AE86-6BD2E2B5FFBA}"/>
          </ac:picMkLst>
        </pc:picChg>
      </pc:sldChg>
      <pc:sldChg chg="modSp">
        <pc:chgData name="Ali, Syed Waqqas" userId="1b3a5f44-9498-4738-8c4e-8127257d744d" providerId="ADAL" clId="{B42425CC-CFB3-4160-9BF5-F5E6306900CC}" dt="2024-01-25T19:52:36.353" v="29" actId="207"/>
        <pc:sldMkLst>
          <pc:docMk/>
          <pc:sldMk cId="3852942467" sldId="374"/>
        </pc:sldMkLst>
        <pc:spChg chg="mod">
          <ac:chgData name="Ali, Syed Waqqas" userId="1b3a5f44-9498-4738-8c4e-8127257d744d" providerId="ADAL" clId="{B42425CC-CFB3-4160-9BF5-F5E6306900CC}" dt="2024-01-25T19:52:36.353" v="29" actId="207"/>
          <ac:spMkLst>
            <pc:docMk/>
            <pc:sldMk cId="3852942467" sldId="374"/>
            <ac:spMk id="3" creationId="{B3B2A76D-3F08-9C2B-C3E3-4A25DA409F80}"/>
          </ac:spMkLst>
        </pc:spChg>
      </pc:sldChg>
      <pc:sldChg chg="modSp">
        <pc:chgData name="Ali, Syed Waqqas" userId="1b3a5f44-9498-4738-8c4e-8127257d744d" providerId="ADAL" clId="{B42425CC-CFB3-4160-9BF5-F5E6306900CC}" dt="2024-01-25T19:56:56.597" v="33" actId="20577"/>
        <pc:sldMkLst>
          <pc:docMk/>
          <pc:sldMk cId="986491755" sldId="383"/>
        </pc:sldMkLst>
        <pc:spChg chg="mod">
          <ac:chgData name="Ali, Syed Waqqas" userId="1b3a5f44-9498-4738-8c4e-8127257d744d" providerId="ADAL" clId="{B42425CC-CFB3-4160-9BF5-F5E6306900CC}" dt="2024-01-25T19:56:56.597" v="33" actId="20577"/>
          <ac:spMkLst>
            <pc:docMk/>
            <pc:sldMk cId="986491755" sldId="383"/>
            <ac:spMk id="4" creationId="{49959AFF-12A6-2BF9-0391-BF2E7E44A9BF}"/>
          </ac:spMkLst>
        </pc:spChg>
      </pc:sldChg>
      <pc:sldChg chg="add">
        <pc:chgData name="Ali, Syed Waqqas" userId="1b3a5f44-9498-4738-8c4e-8127257d744d" providerId="ADAL" clId="{B42425CC-CFB3-4160-9BF5-F5E6306900CC}" dt="2024-01-25T19:49:38.633" v="8"/>
        <pc:sldMkLst>
          <pc:docMk/>
          <pc:sldMk cId="690867673" sldId="385"/>
        </pc:sldMkLst>
      </pc:sldChg>
      <pc:sldChg chg="modSp add">
        <pc:chgData name="Ali, Syed Waqqas" userId="1b3a5f44-9498-4738-8c4e-8127257d744d" providerId="ADAL" clId="{B42425CC-CFB3-4160-9BF5-F5E6306900CC}" dt="2024-01-25T19:52:46.225" v="31" actId="207"/>
        <pc:sldMkLst>
          <pc:docMk/>
          <pc:sldMk cId="1224374877" sldId="386"/>
        </pc:sldMkLst>
        <pc:spChg chg="mod">
          <ac:chgData name="Ali, Syed Waqqas" userId="1b3a5f44-9498-4738-8c4e-8127257d744d" providerId="ADAL" clId="{B42425CC-CFB3-4160-9BF5-F5E6306900CC}" dt="2024-01-25T19:52:46.225" v="31" actId="207"/>
          <ac:spMkLst>
            <pc:docMk/>
            <pc:sldMk cId="1224374877" sldId="386"/>
            <ac:spMk id="3" creationId="{B3B2A76D-3F08-9C2B-C3E3-4A25DA409F80}"/>
          </ac:spMkLst>
        </pc:spChg>
      </pc:sldChg>
      <pc:sldChg chg="modSp add">
        <pc:chgData name="Ali, Syed Waqqas" userId="1b3a5f44-9498-4738-8c4e-8127257d744d" providerId="ADAL" clId="{B42425CC-CFB3-4160-9BF5-F5E6306900CC}" dt="2024-01-25T19:52:53.482" v="32" actId="207"/>
        <pc:sldMkLst>
          <pc:docMk/>
          <pc:sldMk cId="2987615464" sldId="387"/>
        </pc:sldMkLst>
        <pc:spChg chg="mod">
          <ac:chgData name="Ali, Syed Waqqas" userId="1b3a5f44-9498-4738-8c4e-8127257d744d" providerId="ADAL" clId="{B42425CC-CFB3-4160-9BF5-F5E6306900CC}" dt="2024-01-25T19:52:53.482" v="32" actId="207"/>
          <ac:spMkLst>
            <pc:docMk/>
            <pc:sldMk cId="2987615464" sldId="38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BA642939-730A-40B3-9C60-A47494CBBDDD}"/>
    <pc:docChg chg="modSld">
      <pc:chgData name="Ali, Syed Waqqas" userId="1b3a5f44-9498-4738-8c4e-8127257d744d" providerId="ADAL" clId="{BA642939-730A-40B3-9C60-A47494CBBDDD}" dt="2024-01-18T22:40:31.598" v="59" actId="20577"/>
      <pc:docMkLst>
        <pc:docMk/>
      </pc:docMkLst>
      <pc:sldChg chg="modSp mod">
        <pc:chgData name="Ali, Syed Waqqas" userId="1b3a5f44-9498-4738-8c4e-8127257d744d" providerId="ADAL" clId="{BA642939-730A-40B3-9C60-A47494CBBDDD}" dt="2024-01-18T22:40:31.598" v="59" actId="20577"/>
        <pc:sldMkLst>
          <pc:docMk/>
          <pc:sldMk cId="2073216080" sldId="291"/>
        </pc:sldMkLst>
        <pc:spChg chg="mod">
          <ac:chgData name="Ali, Syed Waqqas" userId="1b3a5f44-9498-4738-8c4e-8127257d744d" providerId="ADAL" clId="{BA642939-730A-40B3-9C60-A47494CBBDDD}" dt="2024-01-18T22:40:31.598" v="59" actId="20577"/>
          <ac:spMkLst>
            <pc:docMk/>
            <pc:sldMk cId="2073216080" sldId="291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FFEE2D67-A7FB-4823-B677-76D25811BE8B}"/>
    <pc:docChg chg="undo custSel addSld delSld modSld sldOrd">
      <pc:chgData name="Ali, Syed Waqqas" userId="1b3a5f44-9498-4738-8c4e-8127257d744d" providerId="ADAL" clId="{FFEE2D67-A7FB-4823-B677-76D25811BE8B}" dt="2024-01-23T11:42:15.910" v="13425" actId="20577"/>
      <pc:docMkLst>
        <pc:docMk/>
      </pc:docMkLst>
      <pc:sldChg chg="modSp mod">
        <pc:chgData name="Ali, Syed Waqqas" userId="1b3a5f44-9498-4738-8c4e-8127257d744d" providerId="ADAL" clId="{FFEE2D67-A7FB-4823-B677-76D25811BE8B}" dt="2024-01-23T09:37:07.783" v="5632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FFEE2D67-A7FB-4823-B677-76D25811BE8B}" dt="2024-01-23T09:37:07.783" v="5632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 ord">
        <pc:chgData name="Ali, Syed Waqqas" userId="1b3a5f44-9498-4738-8c4e-8127257d744d" providerId="ADAL" clId="{FFEE2D67-A7FB-4823-B677-76D25811BE8B}" dt="2024-01-23T10:30:40.811" v="9274" actId="20577"/>
        <pc:sldMkLst>
          <pc:docMk/>
          <pc:sldMk cId="3375649757" sldId="257"/>
        </pc:sldMkLst>
        <pc:spChg chg="mod">
          <ac:chgData name="Ali, Syed Waqqas" userId="1b3a5f44-9498-4738-8c4e-8127257d744d" providerId="ADAL" clId="{FFEE2D67-A7FB-4823-B677-76D25811BE8B}" dt="2024-01-23T10:25:52.925" v="8968" actId="20577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18.070" v="9258" actId="114"/>
          <ac:spMkLst>
            <pc:docMk/>
            <pc:sldMk cId="3375649757" sldId="25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30:40.811" v="9274" actId="20577"/>
          <ac:spMkLst>
            <pc:docMk/>
            <pc:sldMk cId="3375649757" sldId="257"/>
            <ac:spMk id="8" creationId="{0B58A229-77C1-434D-D9A7-9FF908E4DB29}"/>
          </ac:spMkLst>
        </pc:spChg>
      </pc:sldChg>
      <pc:sldChg chg="addSp modSp add mod">
        <pc:chgData name="Ali, Syed Waqqas" userId="1b3a5f44-9498-4738-8c4e-8127257d744d" providerId="ADAL" clId="{FFEE2D67-A7FB-4823-B677-76D25811BE8B}" dt="2024-01-22T16:58:06.737" v="334" actId="1076"/>
        <pc:sldMkLst>
          <pc:docMk/>
          <pc:sldMk cId="1010265778" sldId="289"/>
        </pc:sldMkLst>
        <pc:spChg chg="mod">
          <ac:chgData name="Ali, Syed Waqqas" userId="1b3a5f44-9498-4738-8c4e-8127257d744d" providerId="ADAL" clId="{FFEE2D67-A7FB-4823-B677-76D25811BE8B}" dt="2024-01-22T16:55:54.185" v="23" actId="20577"/>
          <ac:spMkLst>
            <pc:docMk/>
            <pc:sldMk cId="1010265778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6:10.581" v="106" actId="20577"/>
          <ac:spMkLst>
            <pc:docMk/>
            <pc:sldMk cId="1010265778" sldId="289"/>
            <ac:spMk id="3" creationId="{B3B2A76D-3F08-9C2B-C3E3-4A25DA409F80}"/>
          </ac:spMkLst>
        </pc:spChg>
        <pc:picChg chg="add mod">
          <ac:chgData name="Ali, Syed Waqqas" userId="1b3a5f44-9498-4738-8c4e-8127257d744d" providerId="ADAL" clId="{FFEE2D67-A7FB-4823-B677-76D25811BE8B}" dt="2024-01-22T16:58:06.737" v="334" actId="1076"/>
          <ac:picMkLst>
            <pc:docMk/>
            <pc:sldMk cId="1010265778" sldId="289"/>
            <ac:picMk id="10" creationId="{246D80D6-606B-95C4-4A03-D7F3F82CF3ED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74175370" sldId="289"/>
        </pc:sldMkLst>
      </pc:sldChg>
      <pc:sldChg chg="modSp add mod">
        <pc:chgData name="Ali, Syed Waqqas" userId="1b3a5f44-9498-4738-8c4e-8127257d744d" providerId="ADAL" clId="{FFEE2D67-A7FB-4823-B677-76D25811BE8B}" dt="2024-01-22T16:57:31.141" v="330" actId="403"/>
        <pc:sldMkLst>
          <pc:docMk/>
          <pc:sldMk cId="1467374830" sldId="290"/>
        </pc:sldMkLst>
        <pc:spChg chg="mod">
          <ac:chgData name="Ali, Syed Waqqas" userId="1b3a5f44-9498-4738-8c4e-8127257d744d" providerId="ADAL" clId="{FFEE2D67-A7FB-4823-B677-76D25811BE8B}" dt="2024-01-22T16:56:34.324" v="127" actId="20577"/>
          <ac:spMkLst>
            <pc:docMk/>
            <pc:sldMk cId="1467374830" sldId="29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6:57:31.141" v="330" actId="403"/>
          <ac:spMkLst>
            <pc:docMk/>
            <pc:sldMk cId="1467374830" sldId="29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4193791558" sldId="290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73216080" sldId="291"/>
        </pc:sldMkLst>
      </pc:sldChg>
      <pc:sldChg chg="modSp add mod">
        <pc:chgData name="Ali, Syed Waqqas" userId="1b3a5f44-9498-4738-8c4e-8127257d744d" providerId="ADAL" clId="{FFEE2D67-A7FB-4823-B677-76D25811BE8B}" dt="2024-01-22T16:59:30.253" v="373" actId="20577"/>
        <pc:sldMkLst>
          <pc:docMk/>
          <pc:sldMk cId="3430273535" sldId="291"/>
        </pc:sldMkLst>
        <pc:spChg chg="mod">
          <ac:chgData name="Ali, Syed Waqqas" userId="1b3a5f44-9498-4738-8c4e-8127257d744d" providerId="ADAL" clId="{FFEE2D67-A7FB-4823-B677-76D25811BE8B}" dt="2024-01-22T16:58:58.720" v="348" actId="20577"/>
          <ac:spMkLst>
            <pc:docMk/>
            <pc:sldMk cId="3430273535" sldId="291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16:59:30.253" v="373" actId="20577"/>
          <ac:spMkLst>
            <pc:docMk/>
            <pc:sldMk cId="3430273535" sldId="291"/>
            <ac:spMk id="3" creationId="{9E2D5A4E-DA17-E69B-4A49-20131568FACA}"/>
          </ac:spMkLst>
        </pc:spChg>
      </pc:sldChg>
      <pc:sldChg chg="modSp add mod">
        <pc:chgData name="Ali, Syed Waqqas" userId="1b3a5f44-9498-4738-8c4e-8127257d744d" providerId="ADAL" clId="{FFEE2D67-A7FB-4823-B677-76D25811BE8B}" dt="2024-01-22T18:00:47.780" v="1949" actId="20577"/>
        <pc:sldMkLst>
          <pc:docMk/>
          <pc:sldMk cId="2113464944" sldId="292"/>
        </pc:sldMkLst>
        <pc:spChg chg="mod">
          <ac:chgData name="Ali, Syed Waqqas" userId="1b3a5f44-9498-4738-8c4e-8127257d744d" providerId="ADAL" clId="{FFEE2D67-A7FB-4823-B677-76D25811BE8B}" dt="2024-01-22T17:08:30.157" v="390" actId="20577"/>
          <ac:spMkLst>
            <pc:docMk/>
            <pc:sldMk cId="2113464944" sldId="29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2:19.320" v="728" actId="207"/>
          <ac:spMkLst>
            <pc:docMk/>
            <pc:sldMk cId="2113464944" sldId="292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47.780" v="1949" actId="20577"/>
          <ac:spMkLst>
            <pc:docMk/>
            <pc:sldMk cId="2113464944" sldId="292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523546529" sldId="292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22221259" sldId="293"/>
        </pc:sldMkLst>
      </pc:sldChg>
      <pc:sldChg chg="modSp add mod">
        <pc:chgData name="Ali, Syed Waqqas" userId="1b3a5f44-9498-4738-8c4e-8127257d744d" providerId="ADAL" clId="{FFEE2D67-A7FB-4823-B677-76D25811BE8B}" dt="2024-01-22T18:00:52.269" v="1960" actId="20577"/>
        <pc:sldMkLst>
          <pc:docMk/>
          <pc:sldMk cId="1488044186" sldId="293"/>
        </pc:sldMkLst>
        <pc:spChg chg="mod">
          <ac:chgData name="Ali, Syed Waqqas" userId="1b3a5f44-9498-4738-8c4e-8127257d744d" providerId="ADAL" clId="{FFEE2D67-A7FB-4823-B677-76D25811BE8B}" dt="2024-01-22T17:12:29.506" v="738" actId="20577"/>
          <ac:spMkLst>
            <pc:docMk/>
            <pc:sldMk cId="1488044186" sldId="293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7:18:22.637" v="1023" actId="113"/>
          <ac:spMkLst>
            <pc:docMk/>
            <pc:sldMk cId="1488044186" sldId="29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00:52.269" v="1960" actId="20577"/>
          <ac:spMkLst>
            <pc:docMk/>
            <pc:sldMk cId="1488044186" sldId="293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904540098" sldId="294"/>
        </pc:sldMkLst>
      </pc:sldChg>
      <pc:sldChg chg="modSp add mod">
        <pc:chgData name="Ali, Syed Waqqas" userId="1b3a5f44-9498-4738-8c4e-8127257d744d" providerId="ADAL" clId="{FFEE2D67-A7FB-4823-B677-76D25811BE8B}" dt="2024-01-22T18:01:08.713" v="1964" actId="14"/>
        <pc:sldMkLst>
          <pc:docMk/>
          <pc:sldMk cId="2108649534" sldId="294"/>
        </pc:sldMkLst>
        <pc:spChg chg="mod">
          <ac:chgData name="Ali, Syed Waqqas" userId="1b3a5f44-9498-4738-8c4e-8127257d744d" providerId="ADAL" clId="{FFEE2D67-A7FB-4823-B677-76D25811BE8B}" dt="2024-01-22T17:28:06.127" v="1053" actId="20577"/>
          <ac:spMkLst>
            <pc:docMk/>
            <pc:sldMk cId="2108649534" sldId="29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1:08.713" v="1964" actId="14"/>
          <ac:spMkLst>
            <pc:docMk/>
            <pc:sldMk cId="2108649534" sldId="2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2:35:14.488" v="5552" actId="20577"/>
        <pc:sldMkLst>
          <pc:docMk/>
          <pc:sldMk cId="230423287" sldId="295"/>
        </pc:sldMkLst>
        <pc:spChg chg="mod">
          <ac:chgData name="Ali, Syed Waqqas" userId="1b3a5f44-9498-4738-8c4e-8127257d744d" providerId="ADAL" clId="{FFEE2D67-A7FB-4823-B677-76D25811BE8B}" dt="2024-01-22T17:33:11.362" v="1388" actId="20577"/>
          <ac:spMkLst>
            <pc:docMk/>
            <pc:sldMk cId="230423287" sldId="29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2:35:14.488" v="5552" actId="20577"/>
          <ac:spMkLst>
            <pc:docMk/>
            <pc:sldMk cId="230423287" sldId="29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04.376" v="2615" actId="20577"/>
          <ac:spMkLst>
            <pc:docMk/>
            <pc:sldMk cId="230423287" sldId="295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14255406" sldId="295"/>
        </pc:sldMkLst>
      </pc:sldChg>
      <pc:sldChg chg="modSp add mod">
        <pc:chgData name="Ali, Syed Waqqas" userId="1b3a5f44-9498-4738-8c4e-8127257d744d" providerId="ADAL" clId="{FFEE2D67-A7FB-4823-B677-76D25811BE8B}" dt="2024-01-22T18:03:10.940" v="2203" actId="20577"/>
        <pc:sldMkLst>
          <pc:docMk/>
          <pc:sldMk cId="859227236" sldId="296"/>
        </pc:sldMkLst>
        <pc:spChg chg="mod">
          <ac:chgData name="Ali, Syed Waqqas" userId="1b3a5f44-9498-4738-8c4e-8127257d744d" providerId="ADAL" clId="{FFEE2D67-A7FB-4823-B677-76D25811BE8B}" dt="2024-01-22T18:00:26.183" v="1931" actId="20577"/>
          <ac:spMkLst>
            <pc:docMk/>
            <pc:sldMk cId="859227236" sldId="29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3:10.940" v="2203" actId="20577"/>
          <ac:spMkLst>
            <pc:docMk/>
            <pc:sldMk cId="859227236" sldId="296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58720189" sldId="296"/>
        </pc:sldMkLst>
      </pc:sldChg>
      <pc:sldChg chg="modSp add del mod">
        <pc:chgData name="Ali, Syed Waqqas" userId="1b3a5f44-9498-4738-8c4e-8127257d744d" providerId="ADAL" clId="{FFEE2D67-A7FB-4823-B677-76D25811BE8B}" dt="2024-01-22T17:31:25.776" v="1325" actId="47"/>
        <pc:sldMkLst>
          <pc:docMk/>
          <pc:sldMk cId="4047006680" sldId="296"/>
        </pc:sldMkLst>
        <pc:spChg chg="mod">
          <ac:chgData name="Ali, Syed Waqqas" userId="1b3a5f44-9498-4738-8c4e-8127257d744d" providerId="ADAL" clId="{FFEE2D67-A7FB-4823-B677-76D25811BE8B}" dt="2024-01-22T17:29:57.973" v="1324" actId="20577"/>
          <ac:spMkLst>
            <pc:docMk/>
            <pc:sldMk cId="4047006680" sldId="296"/>
            <ac:spMk id="2" creationId="{0F38800C-8A7D-E150-1D69-4C942110B9A3}"/>
          </ac:spMkLst>
        </pc:spChg>
      </pc:sldChg>
      <pc:sldChg chg="modSp add mod">
        <pc:chgData name="Ali, Syed Waqqas" userId="1b3a5f44-9498-4738-8c4e-8127257d744d" providerId="ADAL" clId="{FFEE2D67-A7FB-4823-B677-76D25811BE8B}" dt="2024-01-22T18:04:29.529" v="2362" actId="20577"/>
        <pc:sldMkLst>
          <pc:docMk/>
          <pc:sldMk cId="3600404884" sldId="297"/>
        </pc:sldMkLst>
        <pc:spChg chg="mod">
          <ac:chgData name="Ali, Syed Waqqas" userId="1b3a5f44-9498-4738-8c4e-8127257d744d" providerId="ADAL" clId="{FFEE2D67-A7FB-4823-B677-76D25811BE8B}" dt="2024-01-22T18:04:29.529" v="2362" actId="20577"/>
          <ac:spMkLst>
            <pc:docMk/>
            <pc:sldMk cId="3600404884" sldId="297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85801888" sldId="297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4254112" sldId="298"/>
        </pc:sldMkLst>
      </pc:sldChg>
      <pc:sldChg chg="modSp add mod">
        <pc:chgData name="Ali, Syed Waqqas" userId="1b3a5f44-9498-4738-8c4e-8127257d744d" providerId="ADAL" clId="{FFEE2D67-A7FB-4823-B677-76D25811BE8B}" dt="2024-01-22T18:11:15.045" v="2630" actId="20577"/>
        <pc:sldMkLst>
          <pc:docMk/>
          <pc:sldMk cId="2683195128" sldId="298"/>
        </pc:sldMkLst>
        <pc:spChg chg="mod">
          <ac:chgData name="Ali, Syed Waqqas" userId="1b3a5f44-9498-4738-8c4e-8127257d744d" providerId="ADAL" clId="{FFEE2D67-A7FB-4823-B677-76D25811BE8B}" dt="2024-01-22T18:06:04.783" v="2376" actId="20577"/>
          <ac:spMkLst>
            <pc:docMk/>
            <pc:sldMk cId="2683195128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07:12.164" v="2592" actId="20577"/>
          <ac:spMkLst>
            <pc:docMk/>
            <pc:sldMk cId="2683195128" sldId="298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11:15.045" v="2630" actId="20577"/>
          <ac:spMkLst>
            <pc:docMk/>
            <pc:sldMk cId="2683195128" sldId="298"/>
            <ac:spMk id="8" creationId="{0B58A229-77C1-434D-D9A7-9FF908E4DB29}"/>
          </ac:spMkLst>
        </pc:spChg>
      </pc:sldChg>
      <pc:sldChg chg="modSp add mod ord">
        <pc:chgData name="Ali, Syed Waqqas" userId="1b3a5f44-9498-4738-8c4e-8127257d744d" providerId="ADAL" clId="{FFEE2D67-A7FB-4823-B677-76D25811BE8B}" dt="2024-01-22T18:11:37.850" v="2658"/>
        <pc:sldMkLst>
          <pc:docMk/>
          <pc:sldMk cId="1283562324" sldId="299"/>
        </pc:sldMkLst>
        <pc:spChg chg="mod">
          <ac:chgData name="Ali, Syed Waqqas" userId="1b3a5f44-9498-4738-8c4e-8127257d744d" providerId="ADAL" clId="{FFEE2D67-A7FB-4823-B677-76D25811BE8B}" dt="2024-01-22T18:11:28.867" v="2656" actId="20577"/>
          <ac:spMkLst>
            <pc:docMk/>
            <pc:sldMk cId="1283562324" sldId="299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768557698" sldId="299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522364143" sldId="300"/>
        </pc:sldMkLst>
      </pc:sldChg>
      <pc:sldChg chg="modSp add del mod">
        <pc:chgData name="Ali, Syed Waqqas" userId="1b3a5f44-9498-4738-8c4e-8127257d744d" providerId="ADAL" clId="{FFEE2D67-A7FB-4823-B677-76D25811BE8B}" dt="2024-01-22T18:14:15.222" v="2674" actId="47"/>
        <pc:sldMkLst>
          <pc:docMk/>
          <pc:sldMk cId="2537601355" sldId="300"/>
        </pc:sldMkLst>
        <pc:spChg chg="mod">
          <ac:chgData name="Ali, Syed Waqqas" userId="1b3a5f44-9498-4738-8c4e-8127257d744d" providerId="ADAL" clId="{FFEE2D67-A7FB-4823-B677-76D25811BE8B}" dt="2024-01-22T18:14:03.673" v="2671" actId="20577"/>
          <ac:spMkLst>
            <pc:docMk/>
            <pc:sldMk cId="2537601355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8:14:10.142" v="2673" actId="5793"/>
          <ac:spMkLst>
            <pc:docMk/>
            <pc:sldMk cId="2537601355" sldId="3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2T23:35:33.511" v="5560" actId="20577"/>
        <pc:sldMkLst>
          <pc:docMk/>
          <pc:sldMk cId="3538157070" sldId="300"/>
        </pc:sldMkLst>
        <pc:spChg chg="mod">
          <ac:chgData name="Ali, Syed Waqqas" userId="1b3a5f44-9498-4738-8c4e-8127257d744d" providerId="ADAL" clId="{FFEE2D67-A7FB-4823-B677-76D25811BE8B}" dt="2024-01-22T18:14:23.828" v="2694" actId="20577"/>
          <ac:spMkLst>
            <pc:docMk/>
            <pc:sldMk cId="3538157070" sldId="300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14:28.682" v="2697" actId="20577"/>
          <ac:spMkLst>
            <pc:docMk/>
            <pc:sldMk cId="3538157070" sldId="300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15:07.898" v="2758" actId="207"/>
          <ac:spMkLst>
            <pc:docMk/>
            <pc:sldMk cId="3538157070" sldId="300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3:35:33.511" v="5560" actId="20577"/>
          <ac:spMkLst>
            <pc:docMk/>
            <pc:sldMk cId="3538157070" sldId="300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15:51.057" v="2760" actId="20577"/>
          <ac:spMkLst>
            <pc:docMk/>
            <pc:sldMk cId="3538157070" sldId="300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098290670" sldId="301"/>
        </pc:sldMkLst>
      </pc:sldChg>
      <pc:sldChg chg="modSp add mod">
        <pc:chgData name="Ali, Syed Waqqas" userId="1b3a5f44-9498-4738-8c4e-8127257d744d" providerId="ADAL" clId="{FFEE2D67-A7FB-4823-B677-76D25811BE8B}" dt="2024-01-22T23:35:37.816" v="5564" actId="20577"/>
        <pc:sldMkLst>
          <pc:docMk/>
          <pc:sldMk cId="3331138963" sldId="301"/>
        </pc:sldMkLst>
        <pc:spChg chg="mod">
          <ac:chgData name="Ali, Syed Waqqas" userId="1b3a5f44-9498-4738-8c4e-8127257d744d" providerId="ADAL" clId="{FFEE2D67-A7FB-4823-B677-76D25811BE8B}" dt="2024-01-22T23:35:37.816" v="5564" actId="20577"/>
          <ac:spMkLst>
            <pc:docMk/>
            <pc:sldMk cId="3331138963" sldId="30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2:02.400" v="2773" actId="20577"/>
          <ac:spMkLst>
            <pc:docMk/>
            <pc:sldMk cId="3331138963" sldId="30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5584035" sldId="302"/>
        </pc:sldMkLst>
      </pc:sldChg>
      <pc:sldChg chg="modSp add mod">
        <pc:chgData name="Ali, Syed Waqqas" userId="1b3a5f44-9498-4738-8c4e-8127257d744d" providerId="ADAL" clId="{FFEE2D67-A7FB-4823-B677-76D25811BE8B}" dt="2024-01-22T18:25:12.695" v="3045" actId="20577"/>
        <pc:sldMkLst>
          <pc:docMk/>
          <pc:sldMk cId="3835519670" sldId="302"/>
        </pc:sldMkLst>
        <pc:spChg chg="mod">
          <ac:chgData name="Ali, Syed Waqqas" userId="1b3a5f44-9498-4738-8c4e-8127257d744d" providerId="ADAL" clId="{FFEE2D67-A7FB-4823-B677-76D25811BE8B}" dt="2024-01-22T18:22:19.704" v="2796" actId="20577"/>
          <ac:spMkLst>
            <pc:docMk/>
            <pc:sldMk cId="3835519670" sldId="30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24:44.596" v="3028" actId="20577"/>
          <ac:spMkLst>
            <pc:docMk/>
            <pc:sldMk cId="3835519670" sldId="30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8:24:04.154" v="2979" actId="207"/>
          <ac:spMkLst>
            <pc:docMk/>
            <pc:sldMk cId="3835519670" sldId="30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25:00.613" v="3042" actId="20577"/>
          <ac:spMkLst>
            <pc:docMk/>
            <pc:sldMk cId="3835519670" sldId="302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8:25:12.695" v="3045" actId="20577"/>
          <ac:spMkLst>
            <pc:docMk/>
            <pc:sldMk cId="3835519670" sldId="302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3721500" sldId="303"/>
        </pc:sldMkLst>
      </pc:sldChg>
      <pc:sldChg chg="addSp modSp add mod">
        <pc:chgData name="Ali, Syed Waqqas" userId="1b3a5f44-9498-4738-8c4e-8127257d744d" providerId="ADAL" clId="{FFEE2D67-A7FB-4823-B677-76D25811BE8B}" dt="2024-01-22T18:37:52.292" v="3296" actId="20577"/>
        <pc:sldMkLst>
          <pc:docMk/>
          <pc:sldMk cId="2090179984" sldId="303"/>
        </pc:sldMkLst>
        <pc:spChg chg="mod">
          <ac:chgData name="Ali, Syed Waqqas" userId="1b3a5f44-9498-4738-8c4e-8127257d744d" providerId="ADAL" clId="{FFEE2D67-A7FB-4823-B677-76D25811BE8B}" dt="2024-01-22T18:28:17.405" v="3069" actId="20577"/>
          <ac:spMkLst>
            <pc:docMk/>
            <pc:sldMk cId="2090179984" sldId="303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31:01.790" v="3293" actId="403"/>
          <ac:spMkLst>
            <pc:docMk/>
            <pc:sldMk cId="2090179984" sldId="303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31:04.109" v="3295" actId="403"/>
          <ac:spMkLst>
            <pc:docMk/>
            <pc:sldMk cId="2090179984" sldId="303"/>
            <ac:spMk id="6" creationId="{0B409958-BD7F-BA57-4C4D-20FADD342AD8}"/>
          </ac:spMkLst>
        </pc:spChg>
        <pc:spChg chg="add mod">
          <ac:chgData name="Ali, Syed Waqqas" userId="1b3a5f44-9498-4738-8c4e-8127257d744d" providerId="ADAL" clId="{FFEE2D67-A7FB-4823-B677-76D25811BE8B}" dt="2024-01-22T18:37:52.292" v="3296" actId="20577"/>
          <ac:spMkLst>
            <pc:docMk/>
            <pc:sldMk cId="2090179984" sldId="303"/>
            <ac:spMk id="12" creationId="{CD611B4F-AD26-1C1B-B5BD-2A5D42F43AB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806609530" sldId="304"/>
        </pc:sldMkLst>
      </pc:sldChg>
      <pc:sldChg chg="addSp delSp modSp add mod">
        <pc:chgData name="Ali, Syed Waqqas" userId="1b3a5f44-9498-4738-8c4e-8127257d744d" providerId="ADAL" clId="{FFEE2D67-A7FB-4823-B677-76D25811BE8B}" dt="2024-01-22T19:01:34.151" v="4098" actId="207"/>
        <pc:sldMkLst>
          <pc:docMk/>
          <pc:sldMk cId="3229134981" sldId="304"/>
        </pc:sldMkLst>
        <pc:spChg chg="mod">
          <ac:chgData name="Ali, Syed Waqqas" userId="1b3a5f44-9498-4738-8c4e-8127257d744d" providerId="ADAL" clId="{FFEE2D67-A7FB-4823-B677-76D25811BE8B}" dt="2024-01-22T18:38:37.659" v="3319" actId="20577"/>
          <ac:spMkLst>
            <pc:docMk/>
            <pc:sldMk cId="3229134981" sldId="30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19:01:34.151" v="4098" actId="207"/>
          <ac:spMkLst>
            <pc:docMk/>
            <pc:sldMk cId="3229134981" sldId="304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48" v="3698" actId="20577"/>
          <ac:spMkLst>
            <pc:docMk/>
            <pc:sldMk cId="3229134981" sldId="304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2T18:42:24.694" v="3684" actId="478"/>
          <ac:spMkLst>
            <pc:docMk/>
            <pc:sldMk cId="3229134981" sldId="304"/>
            <ac:spMk id="9" creationId="{CDB5785B-0C69-7514-044C-3024B3C3CD1F}"/>
          </ac:spMkLst>
        </pc:spChg>
      </pc:sldChg>
      <pc:sldChg chg="delSp modSp add mod">
        <pc:chgData name="Ali, Syed Waqqas" userId="1b3a5f44-9498-4738-8c4e-8127257d744d" providerId="ADAL" clId="{FFEE2D67-A7FB-4823-B677-76D25811BE8B}" dt="2024-01-22T23:36:11.248" v="5566" actId="403"/>
        <pc:sldMkLst>
          <pc:docMk/>
          <pc:sldMk cId="124160832" sldId="305"/>
        </pc:sldMkLst>
        <pc:spChg chg="mod">
          <ac:chgData name="Ali, Syed Waqqas" userId="1b3a5f44-9498-4738-8c4e-8127257d744d" providerId="ADAL" clId="{FFEE2D67-A7FB-4823-B677-76D25811BE8B}" dt="2024-01-22T23:36:11.248" v="5566" actId="403"/>
          <ac:spMkLst>
            <pc:docMk/>
            <pc:sldMk cId="124160832" sldId="30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1.680" v="3709" actId="20577"/>
          <ac:spMkLst>
            <pc:docMk/>
            <pc:sldMk cId="124160832" sldId="305"/>
            <ac:spMk id="8" creationId="{0B58A229-77C1-434D-D9A7-9FF908E4DB29}"/>
          </ac:spMkLst>
        </pc:spChg>
        <pc:spChg chg="del">
          <ac:chgData name="Ali, Syed Waqqas" userId="1b3a5f44-9498-4738-8c4e-8127257d744d" providerId="ADAL" clId="{FFEE2D67-A7FB-4823-B677-76D25811BE8B}" dt="2024-01-22T18:42:19.513" v="3683" actId="478"/>
          <ac:spMkLst>
            <pc:docMk/>
            <pc:sldMk cId="124160832" sldId="305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23712234" sldId="30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718663223" sldId="306"/>
        </pc:sldMkLst>
      </pc:sldChg>
      <pc:sldChg chg="modSp add mod">
        <pc:chgData name="Ali, Syed Waqqas" userId="1b3a5f44-9498-4738-8c4e-8127257d744d" providerId="ADAL" clId="{FFEE2D67-A7FB-4823-B677-76D25811BE8B}" dt="2024-01-22T23:36:57.285" v="5604" actId="20577"/>
        <pc:sldMkLst>
          <pc:docMk/>
          <pc:sldMk cId="2751643288" sldId="306"/>
        </pc:sldMkLst>
        <pc:spChg chg="mod">
          <ac:chgData name="Ali, Syed Waqqas" userId="1b3a5f44-9498-4738-8c4e-8127257d744d" providerId="ADAL" clId="{FFEE2D67-A7FB-4823-B677-76D25811BE8B}" dt="2024-01-22T19:01:11.785" v="4095" actId="207"/>
          <ac:spMkLst>
            <pc:docMk/>
            <pc:sldMk cId="2751643288" sldId="30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9.973" v="3731" actId="20577"/>
          <ac:spMkLst>
            <pc:docMk/>
            <pc:sldMk cId="2751643288" sldId="306"/>
            <ac:spMk id="8" creationId="{0B58A229-77C1-434D-D9A7-9FF908E4DB29}"/>
          </ac:spMkLst>
        </pc:spChg>
        <pc:spChg chg="mod">
          <ac:chgData name="Ali, Syed Waqqas" userId="1b3a5f44-9498-4738-8c4e-8127257d744d" providerId="ADAL" clId="{FFEE2D67-A7FB-4823-B677-76D25811BE8B}" dt="2024-01-22T23:36:57.285" v="5604" actId="20577"/>
          <ac:spMkLst>
            <pc:docMk/>
            <pc:sldMk cId="2751643288" sldId="306"/>
            <ac:spMk id="9" creationId="{CDB5785B-0C69-7514-044C-3024B3C3CD1F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085050104" sldId="307"/>
        </pc:sldMkLst>
      </pc:sldChg>
      <pc:sldChg chg="modSp add mod">
        <pc:chgData name="Ali, Syed Waqqas" userId="1b3a5f44-9498-4738-8c4e-8127257d744d" providerId="ADAL" clId="{FFEE2D67-A7FB-4823-B677-76D25811BE8B}" dt="2024-01-22T23:36:41.024" v="5573" actId="113"/>
        <pc:sldMkLst>
          <pc:docMk/>
          <pc:sldMk cId="3259778925" sldId="307"/>
        </pc:sldMkLst>
        <pc:spChg chg="mod">
          <ac:chgData name="Ali, Syed Waqqas" userId="1b3a5f44-9498-4738-8c4e-8127257d744d" providerId="ADAL" clId="{FFEE2D67-A7FB-4823-B677-76D25811BE8B}" dt="2024-01-22T23:36:41.024" v="5573" actId="113"/>
          <ac:spMkLst>
            <pc:docMk/>
            <pc:sldMk cId="3259778925" sldId="30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2T18:42:56.015" v="3720" actId="20577"/>
          <ac:spMkLst>
            <pc:docMk/>
            <pc:sldMk cId="3259778925" sldId="307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94179604" sldId="308"/>
        </pc:sldMkLst>
      </pc:sldChg>
      <pc:sldChg chg="modSp add del mod">
        <pc:chgData name="Ali, Syed Waqqas" userId="1b3a5f44-9498-4738-8c4e-8127257d744d" providerId="ADAL" clId="{FFEE2D67-A7FB-4823-B677-76D25811BE8B}" dt="2024-01-22T18:54:55.304" v="3768" actId="47"/>
        <pc:sldMkLst>
          <pc:docMk/>
          <pc:sldMk cId="2916515928" sldId="308"/>
        </pc:sldMkLst>
        <pc:spChg chg="mod">
          <ac:chgData name="Ali, Syed Waqqas" userId="1b3a5f44-9498-4738-8c4e-8127257d744d" providerId="ADAL" clId="{FFEE2D67-A7FB-4823-B677-76D25811BE8B}" dt="2024-01-22T18:54:26.513" v="3755" actId="20577"/>
          <ac:spMkLst>
            <pc:docMk/>
            <pc:sldMk cId="2916515928" sldId="308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18:54:33.686" v="3766" actId="20577"/>
          <ac:spMkLst>
            <pc:docMk/>
            <pc:sldMk cId="2916515928" sldId="308"/>
            <ac:spMk id="9" creationId="{05407D09-D62F-D968-FCC8-CE349F660698}"/>
          </ac:spMkLst>
        </pc:spChg>
      </pc:sldChg>
      <pc:sldChg chg="modSp add mod">
        <pc:chgData name="Ali, Syed Waqqas" userId="1b3a5f44-9498-4738-8c4e-8127257d744d" providerId="ADAL" clId="{FFEE2D67-A7FB-4823-B677-76D25811BE8B}" dt="2024-01-22T19:00:57.996" v="4094" actId="207"/>
        <pc:sldMkLst>
          <pc:docMk/>
          <pc:sldMk cId="1724696896" sldId="309"/>
        </pc:sldMkLst>
        <pc:spChg chg="mod">
          <ac:chgData name="Ali, Syed Waqqas" userId="1b3a5f44-9498-4738-8c4e-8127257d744d" providerId="ADAL" clId="{FFEE2D67-A7FB-4823-B677-76D25811BE8B}" dt="2024-01-22T18:55:10.200" v="3825" actId="20577"/>
          <ac:spMkLst>
            <pc:docMk/>
            <pc:sldMk cId="1724696896" sldId="309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18:55:15.974" v="3840" actId="20577"/>
          <ac:spMkLst>
            <pc:docMk/>
            <pc:sldMk cId="1724696896" sldId="309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18:55:22.731" v="3882" actId="20577"/>
          <ac:spMkLst>
            <pc:docMk/>
            <pc:sldMk cId="1724696896" sldId="309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19:00:57.996" v="4094" actId="207"/>
          <ac:spMkLst>
            <pc:docMk/>
            <pc:sldMk cId="1724696896" sldId="309"/>
            <ac:spMk id="6" creationId="{0B409958-BD7F-BA57-4C4D-20FADD342AD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66089104" sldId="309"/>
        </pc:sldMkLst>
      </pc:sldChg>
      <pc:sldChg chg="modSp add mod">
        <pc:chgData name="Ali, Syed Waqqas" userId="1b3a5f44-9498-4738-8c4e-8127257d744d" providerId="ADAL" clId="{FFEE2D67-A7FB-4823-B677-76D25811BE8B}" dt="2024-01-22T23:37:56.866" v="5614" actId="20577"/>
        <pc:sldMkLst>
          <pc:docMk/>
          <pc:sldMk cId="54937361" sldId="310"/>
        </pc:sldMkLst>
        <pc:spChg chg="mod">
          <ac:chgData name="Ali, Syed Waqqas" userId="1b3a5f44-9498-4738-8c4e-8127257d744d" providerId="ADAL" clId="{FFEE2D67-A7FB-4823-B677-76D25811BE8B}" dt="2024-01-22T23:37:53.926" v="5608" actId="20577"/>
          <ac:spMkLst>
            <pc:docMk/>
            <pc:sldMk cId="54937361" sldId="310"/>
            <ac:spMk id="2" creationId="{B5D19C15-72DF-16C9-E8B1-668BC2A4A015}"/>
          </ac:spMkLst>
        </pc:spChg>
        <pc:spChg chg="mod">
          <ac:chgData name="Ali, Syed Waqqas" userId="1b3a5f44-9498-4738-8c4e-8127257d744d" providerId="ADAL" clId="{FFEE2D67-A7FB-4823-B677-76D25811BE8B}" dt="2024-01-22T23:37:56.866" v="5614" actId="20577"/>
          <ac:spMkLst>
            <pc:docMk/>
            <pc:sldMk cId="54937361" sldId="310"/>
            <ac:spMk id="3" creationId="{9E2D5A4E-DA17-E69B-4A49-20131568FACA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16953159" sldId="310"/>
        </pc:sldMkLst>
      </pc:sldChg>
      <pc:sldChg chg="modSp add mod">
        <pc:chgData name="Ali, Syed Waqqas" userId="1b3a5f44-9498-4738-8c4e-8127257d744d" providerId="ADAL" clId="{FFEE2D67-A7FB-4823-B677-76D25811BE8B}" dt="2024-01-22T23:38:01.056" v="5618" actId="20577"/>
        <pc:sldMkLst>
          <pc:docMk/>
          <pc:sldMk cId="745629614" sldId="311"/>
        </pc:sldMkLst>
        <pc:spChg chg="mod">
          <ac:chgData name="Ali, Syed Waqqas" userId="1b3a5f44-9498-4738-8c4e-8127257d744d" providerId="ADAL" clId="{FFEE2D67-A7FB-4823-B677-76D25811BE8B}" dt="2024-01-22T23:38:01.056" v="5618" actId="20577"/>
          <ac:spMkLst>
            <pc:docMk/>
            <pc:sldMk cId="745629614" sldId="311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2:00.714" v="4131" actId="20577"/>
          <ac:spMkLst>
            <pc:docMk/>
            <pc:sldMk cId="745629614" sldId="311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1:21:28.781" v="4730" actId="207"/>
          <ac:spMkLst>
            <pc:docMk/>
            <pc:sldMk cId="745629614" sldId="311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0:14:22.814" v="4405" actId="207"/>
          <ac:spMkLst>
            <pc:docMk/>
            <pc:sldMk cId="745629614" sldId="311"/>
            <ac:spMk id="5" creationId="{AB5831DD-238E-616E-8453-C5EC67052E0A}"/>
          </ac:spMkLst>
        </pc:spChg>
        <pc:spChg chg="mod">
          <ac:chgData name="Ali, Syed Waqqas" userId="1b3a5f44-9498-4738-8c4e-8127257d744d" providerId="ADAL" clId="{FFEE2D67-A7FB-4823-B677-76D25811BE8B}" dt="2024-01-22T20:16:20.175" v="4417" actId="20577"/>
          <ac:spMkLst>
            <pc:docMk/>
            <pc:sldMk cId="745629614" sldId="311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7.216" v="4720" actId="20577"/>
          <ac:spMkLst>
            <pc:docMk/>
            <pc:sldMk cId="745629614" sldId="311"/>
            <ac:spMk id="11" creationId="{0DB48F52-A517-8F64-AACB-9A7AEB8B325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463438703" sldId="31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4262796" sldId="312"/>
        </pc:sldMkLst>
      </pc:sldChg>
      <pc:sldChg chg="modSp add mod">
        <pc:chgData name="Ali, Syed Waqqas" userId="1b3a5f44-9498-4738-8c4e-8127257d744d" providerId="ADAL" clId="{FFEE2D67-A7FB-4823-B677-76D25811BE8B}" dt="2024-01-22T23:38:05.392" v="5622" actId="20577"/>
        <pc:sldMkLst>
          <pc:docMk/>
          <pc:sldMk cId="648740992" sldId="312"/>
        </pc:sldMkLst>
        <pc:spChg chg="mod">
          <ac:chgData name="Ali, Syed Waqqas" userId="1b3a5f44-9498-4738-8c4e-8127257d744d" providerId="ADAL" clId="{FFEE2D67-A7FB-4823-B677-76D25811BE8B}" dt="2024-01-22T23:38:05.392" v="5622" actId="20577"/>
          <ac:spMkLst>
            <pc:docMk/>
            <pc:sldMk cId="648740992" sldId="312"/>
            <ac:spMk id="2" creationId="{47BAB8DC-792C-43B5-3EBC-D7F7902B705A}"/>
          </ac:spMkLst>
        </pc:spChg>
        <pc:spChg chg="mod">
          <ac:chgData name="Ali, Syed Waqqas" userId="1b3a5f44-9498-4738-8c4e-8127257d744d" providerId="ADAL" clId="{FFEE2D67-A7FB-4823-B677-76D25811BE8B}" dt="2024-01-22T20:14:27.883" v="4406" actId="207"/>
          <ac:spMkLst>
            <pc:docMk/>
            <pc:sldMk cId="648740992" sldId="312"/>
            <ac:spMk id="3" creationId="{BCCBD51B-BCC7-C30F-0903-3C0B674C3654}"/>
          </ac:spMkLst>
        </pc:spChg>
        <pc:spChg chg="mod">
          <ac:chgData name="Ali, Syed Waqqas" userId="1b3a5f44-9498-4738-8c4e-8127257d744d" providerId="ADAL" clId="{FFEE2D67-A7FB-4823-B677-76D25811BE8B}" dt="2024-01-22T20:16:15.824" v="4410" actId="20577"/>
          <ac:spMkLst>
            <pc:docMk/>
            <pc:sldMk cId="648740992" sldId="312"/>
            <ac:spMk id="4" creationId="{17CA0B60-B747-3E6E-93DD-284D529CBF6A}"/>
          </ac:spMkLst>
        </pc:spChg>
        <pc:spChg chg="mod">
          <ac:chgData name="Ali, Syed Waqqas" userId="1b3a5f44-9498-4738-8c4e-8127257d744d" providerId="ADAL" clId="{FFEE2D67-A7FB-4823-B677-76D25811BE8B}" dt="2024-01-22T21:21:25.245" v="4729" actId="207"/>
          <ac:spMkLst>
            <pc:docMk/>
            <pc:sldMk cId="648740992" sldId="312"/>
            <ac:spMk id="6" creationId="{0B409958-BD7F-BA57-4C4D-20FADD342AD8}"/>
          </ac:spMkLst>
        </pc:spChg>
        <pc:spChg chg="mod">
          <ac:chgData name="Ali, Syed Waqqas" userId="1b3a5f44-9498-4738-8c4e-8127257d744d" providerId="ADAL" clId="{FFEE2D67-A7FB-4823-B677-76D25811BE8B}" dt="2024-01-22T20:29:13.575" v="4709" actId="20577"/>
          <ac:spMkLst>
            <pc:docMk/>
            <pc:sldMk cId="648740992" sldId="312"/>
            <ac:spMk id="11" creationId="{0DB48F52-A517-8F64-AACB-9A7AEB8B3258}"/>
          </ac:spMkLst>
        </pc:spChg>
      </pc:sldChg>
      <pc:sldChg chg="modSp add mod">
        <pc:chgData name="Ali, Syed Waqqas" userId="1b3a5f44-9498-4738-8c4e-8127257d744d" providerId="ADAL" clId="{FFEE2D67-A7FB-4823-B677-76D25811BE8B}" dt="2024-01-22T21:21:08.031" v="4726" actId="2711"/>
        <pc:sldMkLst>
          <pc:docMk/>
          <pc:sldMk cId="2021725047" sldId="313"/>
        </pc:sldMkLst>
        <pc:spChg chg="mod">
          <ac:chgData name="Ali, Syed Waqqas" userId="1b3a5f44-9498-4738-8c4e-8127257d744d" providerId="ADAL" clId="{FFEE2D67-A7FB-4823-B677-76D25811BE8B}" dt="2024-01-22T20:22:50.038" v="4467" actId="20577"/>
          <ac:spMkLst>
            <pc:docMk/>
            <pc:sldMk cId="2021725047" sldId="313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8.031" v="4726" actId="2711"/>
          <ac:spMkLst>
            <pc:docMk/>
            <pc:sldMk cId="2021725047" sldId="313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9:07.751" v="4698" actId="20577"/>
          <ac:spMkLst>
            <pc:docMk/>
            <pc:sldMk cId="2021725047" sldId="313"/>
            <ac:spMk id="9" creationId="{05407D09-D62F-D968-FCC8-CE349F660698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64105148" sldId="313"/>
        </pc:sldMkLst>
      </pc:sldChg>
      <pc:sldChg chg="addSp delSp modSp add mod">
        <pc:chgData name="Ali, Syed Waqqas" userId="1b3a5f44-9498-4738-8c4e-8127257d744d" providerId="ADAL" clId="{FFEE2D67-A7FB-4823-B677-76D25811BE8B}" dt="2024-01-22T21:23:30.068" v="4756" actId="20577"/>
        <pc:sldMkLst>
          <pc:docMk/>
          <pc:sldMk cId="999256866" sldId="314"/>
        </pc:sldMkLst>
        <pc:spChg chg="mod">
          <ac:chgData name="Ali, Syed Waqqas" userId="1b3a5f44-9498-4738-8c4e-8127257d744d" providerId="ADAL" clId="{FFEE2D67-A7FB-4823-B677-76D25811BE8B}" dt="2024-01-22T21:23:30.068" v="4756" actId="20577"/>
          <ac:spMkLst>
            <pc:docMk/>
            <pc:sldMk cId="999256866" sldId="314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1:21:01.360" v="4724" actId="2711"/>
          <ac:spMkLst>
            <pc:docMk/>
            <pc:sldMk cId="999256866" sldId="314"/>
            <ac:spMk id="3" creationId="{CD25B33D-4588-828C-A6BD-8326B33B6334}"/>
          </ac:spMkLst>
        </pc:spChg>
        <pc:spChg chg="del">
          <ac:chgData name="Ali, Syed Waqqas" userId="1b3a5f44-9498-4738-8c4e-8127257d744d" providerId="ADAL" clId="{FFEE2D67-A7FB-4823-B677-76D25811BE8B}" dt="2024-01-22T20:24:33.618" v="4564" actId="22"/>
          <ac:spMkLst>
            <pc:docMk/>
            <pc:sldMk cId="999256866" sldId="314"/>
            <ac:spMk id="4" creationId="{49959AFF-12A6-2BF9-0391-BF2E7E44A9BF}"/>
          </ac:spMkLst>
        </pc:spChg>
        <pc:spChg chg="mod">
          <ac:chgData name="Ali, Syed Waqqas" userId="1b3a5f44-9498-4738-8c4e-8127257d744d" providerId="ADAL" clId="{FFEE2D67-A7FB-4823-B677-76D25811BE8B}" dt="2024-01-22T20:29:02.749" v="4687" actId="20577"/>
          <ac:spMkLst>
            <pc:docMk/>
            <pc:sldMk cId="999256866" sldId="314"/>
            <ac:spMk id="9" creationId="{05407D09-D62F-D968-FCC8-CE349F660698}"/>
          </ac:spMkLst>
        </pc:spChg>
        <pc:picChg chg="add mod ord">
          <ac:chgData name="Ali, Syed Waqqas" userId="1b3a5f44-9498-4738-8c4e-8127257d744d" providerId="ADAL" clId="{FFEE2D67-A7FB-4823-B677-76D25811BE8B}" dt="2024-01-22T20:24:33.618" v="4564" actId="22"/>
          <ac:picMkLst>
            <pc:docMk/>
            <pc:sldMk cId="999256866" sldId="314"/>
            <ac:picMk id="11" creationId="{596533C2-15B6-8224-9538-7852AC1BF380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54805594" sldId="314"/>
        </pc:sldMkLst>
      </pc:sldChg>
      <pc:sldChg chg="addSp modSp add mod">
        <pc:chgData name="Ali, Syed Waqqas" userId="1b3a5f44-9498-4738-8c4e-8127257d744d" providerId="ADAL" clId="{FFEE2D67-A7FB-4823-B677-76D25811BE8B}" dt="2024-01-22T21:23:22.747" v="4746" actId="20577"/>
        <pc:sldMkLst>
          <pc:docMk/>
          <pc:sldMk cId="2263272667" sldId="315"/>
        </pc:sldMkLst>
        <pc:spChg chg="mod">
          <ac:chgData name="Ali, Syed Waqqas" userId="1b3a5f44-9498-4738-8c4e-8127257d744d" providerId="ADAL" clId="{FFEE2D67-A7FB-4823-B677-76D25811BE8B}" dt="2024-01-22T21:23:22.747" v="4746" actId="20577"/>
          <ac:spMkLst>
            <pc:docMk/>
            <pc:sldMk cId="2263272667" sldId="315"/>
            <ac:spMk id="2" creationId="{7941C4D4-39FE-4935-5E75-41F4E4B94491}"/>
          </ac:spMkLst>
        </pc:spChg>
        <pc:spChg chg="mod">
          <ac:chgData name="Ali, Syed Waqqas" userId="1b3a5f44-9498-4738-8c4e-8127257d744d" providerId="ADAL" clId="{FFEE2D67-A7FB-4823-B677-76D25811BE8B}" dt="2024-01-22T20:36:41.542" v="4722" actId="2711"/>
          <ac:spMkLst>
            <pc:docMk/>
            <pc:sldMk cId="2263272667" sldId="315"/>
            <ac:spMk id="3" creationId="{CD25B33D-4588-828C-A6BD-8326B33B6334}"/>
          </ac:spMkLst>
        </pc:spChg>
        <pc:spChg chg="mod">
          <ac:chgData name="Ali, Syed Waqqas" userId="1b3a5f44-9498-4738-8c4e-8127257d744d" providerId="ADAL" clId="{FFEE2D67-A7FB-4823-B677-76D25811BE8B}" dt="2024-01-22T20:28:58.664" v="4676" actId="20577"/>
          <ac:spMkLst>
            <pc:docMk/>
            <pc:sldMk cId="2263272667" sldId="315"/>
            <ac:spMk id="9" creationId="{05407D09-D62F-D968-FCC8-CE349F660698}"/>
          </ac:spMkLst>
        </pc:spChg>
        <pc:spChg chg="add mod">
          <ac:chgData name="Ali, Syed Waqqas" userId="1b3a5f44-9498-4738-8c4e-8127257d744d" providerId="ADAL" clId="{FFEE2D67-A7FB-4823-B677-76D25811BE8B}" dt="2024-01-22T20:28:06.708" v="4665" actId="1037"/>
          <ac:spMkLst>
            <pc:docMk/>
            <pc:sldMk cId="2263272667" sldId="315"/>
            <ac:spMk id="12" creationId="{1874AA7E-B728-C33C-7194-A427F8046D4F}"/>
          </ac:spMkLst>
        </pc:spChg>
        <pc:picChg chg="add mod">
          <ac:chgData name="Ali, Syed Waqqas" userId="1b3a5f44-9498-4738-8c4e-8127257d744d" providerId="ADAL" clId="{FFEE2D67-A7FB-4823-B677-76D25811BE8B}" dt="2024-01-22T20:28:05.118" v="4647" actId="1037"/>
          <ac:picMkLst>
            <pc:docMk/>
            <pc:sldMk cId="2263272667" sldId="315"/>
            <ac:picMk id="10" creationId="{C9340915-9BCE-F973-1196-FB72398DC04C}"/>
          </ac:picMkLst>
        </pc:pic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95569670" sldId="31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604013831" sldId="316"/>
        </pc:sldMkLst>
      </pc:sldChg>
      <pc:sldChg chg="modSp add mod">
        <pc:chgData name="Ali, Syed Waqqas" userId="1b3a5f44-9498-4738-8c4e-8127257d744d" providerId="ADAL" clId="{FFEE2D67-A7FB-4823-B677-76D25811BE8B}" dt="2024-01-23T10:03:32.305" v="8390" actId="20577"/>
        <pc:sldMkLst>
          <pc:docMk/>
          <pc:sldMk cId="2151986318" sldId="316"/>
        </pc:sldMkLst>
        <pc:spChg chg="mod">
          <ac:chgData name="Ali, Syed Waqqas" userId="1b3a5f44-9498-4738-8c4e-8127257d744d" providerId="ADAL" clId="{FFEE2D67-A7FB-4823-B677-76D25811BE8B}" dt="2024-01-23T09:59:22.823" v="8088" actId="20577"/>
          <ac:spMkLst>
            <pc:docMk/>
            <pc:sldMk cId="2151986318" sldId="31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1:43.246" v="8364" actId="20577"/>
          <ac:spMkLst>
            <pc:docMk/>
            <pc:sldMk cId="2151986318" sldId="31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3:32.305" v="8390" actId="20577"/>
          <ac:spMkLst>
            <pc:docMk/>
            <pc:sldMk cId="2151986318" sldId="31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02:13.156" v="8379" actId="20577"/>
        <pc:sldMkLst>
          <pc:docMk/>
          <pc:sldMk cId="3041981799" sldId="317"/>
        </pc:sldMkLst>
        <pc:spChg chg="mod">
          <ac:chgData name="Ali, Syed Waqqas" userId="1b3a5f44-9498-4738-8c4e-8127257d744d" providerId="ADAL" clId="{FFEE2D67-A7FB-4823-B677-76D25811BE8B}" dt="2024-01-23T10:02:13.156" v="8379" actId="20577"/>
          <ac:spMkLst>
            <pc:docMk/>
            <pc:sldMk cId="3041981799" sldId="317"/>
            <ac:spMk id="2" creationId="{B5D19C15-72DF-16C9-E8B1-668BC2A4A015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52636357" sldId="317"/>
        </pc:sldMkLst>
      </pc:sldChg>
      <pc:sldChg chg="modSp add mod">
        <pc:chgData name="Ali, Syed Waqqas" userId="1b3a5f44-9498-4738-8c4e-8127257d744d" providerId="ADAL" clId="{FFEE2D67-A7FB-4823-B677-76D25811BE8B}" dt="2024-01-22T22:35:19.887" v="5556" actId="20577"/>
        <pc:sldMkLst>
          <pc:docMk/>
          <pc:sldMk cId="990362366" sldId="318"/>
        </pc:sldMkLst>
        <pc:spChg chg="mod">
          <ac:chgData name="Ali, Syed Waqqas" userId="1b3a5f44-9498-4738-8c4e-8127257d744d" providerId="ADAL" clId="{FFEE2D67-A7FB-4823-B677-76D25811BE8B}" dt="2024-01-22T22:35:19.887" v="5556" actId="20577"/>
          <ac:spMkLst>
            <pc:docMk/>
            <pc:sldMk cId="990362366" sldId="31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252235397" sldId="318"/>
        </pc:sldMkLst>
      </pc:sldChg>
      <pc:sldChg chg="modSp add mod">
        <pc:chgData name="Ali, Syed Waqqas" userId="1b3a5f44-9498-4738-8c4e-8127257d744d" providerId="ADAL" clId="{FFEE2D67-A7FB-4823-B677-76D25811BE8B}" dt="2024-01-23T10:37:15.780" v="9399" actId="403"/>
        <pc:sldMkLst>
          <pc:docMk/>
          <pc:sldMk cId="499750286" sldId="319"/>
        </pc:sldMkLst>
        <pc:spChg chg="mod">
          <ac:chgData name="Ali, Syed Waqqas" userId="1b3a5f44-9498-4738-8c4e-8127257d744d" providerId="ADAL" clId="{FFEE2D67-A7FB-4823-B677-76D25811BE8B}" dt="2024-01-23T10:37:15.780" v="9399" actId="403"/>
          <ac:spMkLst>
            <pc:docMk/>
            <pc:sldMk cId="499750286" sldId="31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7:09.164" v="9396" actId="403"/>
          <ac:spMkLst>
            <pc:docMk/>
            <pc:sldMk cId="499750286" sldId="31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558337031" sldId="319"/>
        </pc:sldMkLst>
      </pc:sldChg>
      <pc:sldChg chg="modSp add mod">
        <pc:chgData name="Ali, Syed Waqqas" userId="1b3a5f44-9498-4738-8c4e-8127257d744d" providerId="ADAL" clId="{FFEE2D67-A7FB-4823-B677-76D25811BE8B}" dt="2024-01-23T09:37:39.337" v="5656" actId="20577"/>
        <pc:sldMkLst>
          <pc:docMk/>
          <pc:sldMk cId="2685700527" sldId="320"/>
        </pc:sldMkLst>
        <pc:spChg chg="mod">
          <ac:chgData name="Ali, Syed Waqqas" userId="1b3a5f44-9498-4738-8c4e-8127257d744d" providerId="ADAL" clId="{FFEE2D67-A7FB-4823-B677-76D25811BE8B}" dt="2024-01-23T09:37:39.337" v="5656" actId="20577"/>
          <ac:spMkLst>
            <pc:docMk/>
            <pc:sldMk cId="2685700527" sldId="320"/>
            <ac:spMk id="2" creationId="{B5D19C15-72DF-16C9-E8B1-668BC2A4A015}"/>
          </ac:spMkLst>
        </pc:spChg>
      </pc:sldChg>
      <pc:sldChg chg="modSp add del mod">
        <pc:chgData name="Ali, Syed Waqqas" userId="1b3a5f44-9498-4738-8c4e-8127257d744d" providerId="ADAL" clId="{FFEE2D67-A7FB-4823-B677-76D25811BE8B}" dt="2024-01-22T21:37:47.924" v="5541" actId="47"/>
        <pc:sldMkLst>
          <pc:docMk/>
          <pc:sldMk cId="2910103262" sldId="320"/>
        </pc:sldMkLst>
        <pc:spChg chg="mod">
          <ac:chgData name="Ali, Syed Waqqas" userId="1b3a5f44-9498-4738-8c4e-8127257d744d" providerId="ADAL" clId="{FFEE2D67-A7FB-4823-B677-76D25811BE8B}" dt="2024-01-22T21:34:35.646" v="4937" actId="20577"/>
          <ac:spMkLst>
            <pc:docMk/>
            <pc:sldMk cId="2910103262" sldId="32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2T21:37:44.289" v="5540" actId="14100"/>
          <ac:spMkLst>
            <pc:docMk/>
            <pc:sldMk cId="2910103262" sldId="32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623815398" sldId="320"/>
        </pc:sldMkLst>
      </pc:sldChg>
      <pc:sldChg chg="modSp add mod">
        <pc:chgData name="Ali, Syed Waqqas" userId="1b3a5f44-9498-4738-8c4e-8127257d744d" providerId="ADAL" clId="{FFEE2D67-A7FB-4823-B677-76D25811BE8B}" dt="2024-01-23T09:39:33.020" v="5881" actId="20577"/>
        <pc:sldMkLst>
          <pc:docMk/>
          <pc:sldMk cId="566110595" sldId="321"/>
        </pc:sldMkLst>
        <pc:spChg chg="mod">
          <ac:chgData name="Ali, Syed Waqqas" userId="1b3a5f44-9498-4738-8c4e-8127257d744d" providerId="ADAL" clId="{FFEE2D67-A7FB-4823-B677-76D25811BE8B}" dt="2024-01-23T09:38:40.506" v="5674" actId="20577"/>
          <ac:spMkLst>
            <pc:docMk/>
            <pc:sldMk cId="566110595" sldId="32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39:28.727" v="5872" actId="20577"/>
          <ac:spMkLst>
            <pc:docMk/>
            <pc:sldMk cId="566110595" sldId="32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39:33.020" v="5881" actId="20577"/>
          <ac:spMkLst>
            <pc:docMk/>
            <pc:sldMk cId="566110595" sldId="321"/>
            <ac:spMk id="8" creationId="{0B58A229-77C1-434D-D9A7-9FF908E4DB29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770873912" sldId="321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66409819" sldId="322"/>
        </pc:sldMkLst>
      </pc:sldChg>
      <pc:sldChg chg="modSp add mod">
        <pc:chgData name="Ali, Syed Waqqas" userId="1b3a5f44-9498-4738-8c4e-8127257d744d" providerId="ADAL" clId="{FFEE2D67-A7FB-4823-B677-76D25811BE8B}" dt="2024-01-23T09:41:12.038" v="6204" actId="20577"/>
        <pc:sldMkLst>
          <pc:docMk/>
          <pc:sldMk cId="1953433844" sldId="322"/>
        </pc:sldMkLst>
        <pc:spChg chg="mod">
          <ac:chgData name="Ali, Syed Waqqas" userId="1b3a5f44-9498-4738-8c4e-8127257d744d" providerId="ADAL" clId="{FFEE2D67-A7FB-4823-B677-76D25811BE8B}" dt="2024-01-23T09:39:46.698" v="5901" actId="20577"/>
          <ac:spMkLst>
            <pc:docMk/>
            <pc:sldMk cId="1953433844" sldId="32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1:12.038" v="6204" actId="20577"/>
          <ac:spMkLst>
            <pc:docMk/>
            <pc:sldMk cId="1953433844" sldId="322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FFEE2D67-A7FB-4823-B677-76D25811BE8B}" dt="2024-01-23T09:41:09.510" v="6203"/>
        <pc:sldMkLst>
          <pc:docMk/>
          <pc:sldMk cId="1277073810" sldId="323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892100680" sldId="323"/>
        </pc:sldMkLst>
      </pc:sldChg>
      <pc:sldChg chg="modSp add mod">
        <pc:chgData name="Ali, Syed Waqqas" userId="1b3a5f44-9498-4738-8c4e-8127257d744d" providerId="ADAL" clId="{FFEE2D67-A7FB-4823-B677-76D25811BE8B}" dt="2024-01-23T09:44:02.739" v="6467" actId="207"/>
        <pc:sldMkLst>
          <pc:docMk/>
          <pc:sldMk cId="1112939863" sldId="324"/>
        </pc:sldMkLst>
        <pc:spChg chg="mod">
          <ac:chgData name="Ali, Syed Waqqas" userId="1b3a5f44-9498-4738-8c4e-8127257d744d" providerId="ADAL" clId="{FFEE2D67-A7FB-4823-B677-76D25811BE8B}" dt="2024-01-23T09:41:35.220" v="6240" actId="20577"/>
          <ac:spMkLst>
            <pc:docMk/>
            <pc:sldMk cId="1112939863" sldId="32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4:02.739" v="6467" actId="207"/>
          <ac:spMkLst>
            <pc:docMk/>
            <pc:sldMk cId="1112939863" sldId="324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346308680" sldId="324"/>
        </pc:sldMkLst>
      </pc:sldChg>
      <pc:sldChg chg="addSp delSp modSp add mod">
        <pc:chgData name="Ali, Syed Waqqas" userId="1b3a5f44-9498-4738-8c4e-8127257d744d" providerId="ADAL" clId="{FFEE2D67-A7FB-4823-B677-76D25811BE8B}" dt="2024-01-23T09:47:59.837" v="6934" actId="478"/>
        <pc:sldMkLst>
          <pc:docMk/>
          <pc:sldMk cId="126515380" sldId="325"/>
        </pc:sldMkLst>
        <pc:spChg chg="mod">
          <ac:chgData name="Ali, Syed Waqqas" userId="1b3a5f44-9498-4738-8c4e-8127257d744d" providerId="ADAL" clId="{FFEE2D67-A7FB-4823-B677-76D25811BE8B}" dt="2024-01-23T09:44:48.154" v="6529" actId="20577"/>
          <ac:spMkLst>
            <pc:docMk/>
            <pc:sldMk cId="126515380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47:09.495" v="6882" actId="14100"/>
          <ac:spMkLst>
            <pc:docMk/>
            <pc:sldMk cId="126515380" sldId="325"/>
            <ac:spMk id="3" creationId="{B3B2A76D-3F08-9C2B-C3E3-4A25DA409F80}"/>
          </ac:spMkLst>
        </pc:spChg>
        <pc:spChg chg="add del mod">
          <ac:chgData name="Ali, Syed Waqqas" userId="1b3a5f44-9498-4738-8c4e-8127257d744d" providerId="ADAL" clId="{FFEE2D67-A7FB-4823-B677-76D25811BE8B}" dt="2024-01-23T09:47:59.837" v="6934" actId="478"/>
          <ac:spMkLst>
            <pc:docMk/>
            <pc:sldMk cId="126515380" sldId="325"/>
            <ac:spMk id="9" creationId="{4D237B1C-5477-3DB4-BDE4-25996638CBE8}"/>
          </ac:spMkLst>
        </pc:spChg>
        <pc:cxnChg chg="add del">
          <ac:chgData name="Ali, Syed Waqqas" userId="1b3a5f44-9498-4738-8c4e-8127257d744d" providerId="ADAL" clId="{FFEE2D67-A7FB-4823-B677-76D25811BE8B}" dt="2024-01-23T09:47:58.785" v="6933" actId="478"/>
          <ac:cxnSpMkLst>
            <pc:docMk/>
            <pc:sldMk cId="126515380" sldId="325"/>
            <ac:cxnSpMk id="11" creationId="{5488FFE8-66FC-853A-5951-A3DA465091C5}"/>
          </ac:cxnSpMkLst>
        </pc:cxnChg>
        <pc:cxnChg chg="add del mod">
          <ac:chgData name="Ali, Syed Waqqas" userId="1b3a5f44-9498-4738-8c4e-8127257d744d" providerId="ADAL" clId="{FFEE2D67-A7FB-4823-B677-76D25811BE8B}" dt="2024-01-23T09:47:58.125" v="6932" actId="478"/>
          <ac:cxnSpMkLst>
            <pc:docMk/>
            <pc:sldMk cId="126515380" sldId="325"/>
            <ac:cxnSpMk id="12" creationId="{8F66D158-0240-9354-A8E5-2DF952F15C56}"/>
          </ac:cxnSpMkLst>
        </pc:cxnChg>
      </pc:sldChg>
      <pc:sldChg chg="add del">
        <pc:chgData name="Ali, Syed Waqqas" userId="1b3a5f44-9498-4738-8c4e-8127257d744d" providerId="ADAL" clId="{FFEE2D67-A7FB-4823-B677-76D25811BE8B}" dt="2024-01-23T09:44:26.717" v="6469"/>
        <pc:sldMkLst>
          <pc:docMk/>
          <pc:sldMk cId="521739303" sldId="325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3391165367" sldId="325"/>
        </pc:sldMkLst>
      </pc:sldChg>
      <pc:sldChg chg="addSp modSp add mod">
        <pc:chgData name="Ali, Syed Waqqas" userId="1b3a5f44-9498-4738-8c4e-8127257d744d" providerId="ADAL" clId="{FFEE2D67-A7FB-4823-B677-76D25811BE8B}" dt="2024-01-23T09:50:12.457" v="7052" actId="1076"/>
        <pc:sldMkLst>
          <pc:docMk/>
          <pc:sldMk cId="2054371357" sldId="326"/>
        </pc:sldMkLst>
        <pc:spChg chg="mod">
          <ac:chgData name="Ali, Syed Waqqas" userId="1b3a5f44-9498-4738-8c4e-8127257d744d" providerId="ADAL" clId="{FFEE2D67-A7FB-4823-B677-76D25811BE8B}" dt="2024-01-23T09:48:18.588" v="6992" actId="14100"/>
          <ac:spMkLst>
            <pc:docMk/>
            <pc:sldMk cId="2054371357" sldId="32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0:09.554" v="7051" actId="1076"/>
          <ac:spMkLst>
            <pc:docMk/>
            <pc:sldMk cId="2054371357" sldId="326"/>
            <ac:spMk id="9" creationId="{4D237B1C-5477-3DB4-BDE4-25996638CBE8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0" creationId="{406DAD6E-FB02-1144-6F48-52FE597B2D32}"/>
          </ac:spMkLst>
        </pc:spChg>
        <pc:spChg chg="add mod">
          <ac:chgData name="Ali, Syed Waqqas" userId="1b3a5f44-9498-4738-8c4e-8127257d744d" providerId="ADAL" clId="{FFEE2D67-A7FB-4823-B677-76D25811BE8B}" dt="2024-01-23T09:50:12.457" v="7052" actId="1076"/>
          <ac:spMkLst>
            <pc:docMk/>
            <pc:sldMk cId="2054371357" sldId="326"/>
            <ac:spMk id="14" creationId="{06232509-FD69-B70B-6FE4-D4FF42A80724}"/>
          </ac:spMkLst>
        </pc:spChg>
        <pc:spChg chg="add mod">
          <ac:chgData name="Ali, Syed Waqqas" userId="1b3a5f44-9498-4738-8c4e-8127257d744d" providerId="ADAL" clId="{FFEE2D67-A7FB-4823-B677-76D25811BE8B}" dt="2024-01-23T09:49:37.241" v="7029" actId="1076"/>
          <ac:spMkLst>
            <pc:docMk/>
            <pc:sldMk cId="2054371357" sldId="326"/>
            <ac:spMk id="17" creationId="{F2314B6D-0069-94DA-D860-5D35DD1B185C}"/>
          </ac:spMkLst>
        </pc:sp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1" creationId="{5488FFE8-66FC-853A-5951-A3DA465091C5}"/>
          </ac:cxnSpMkLst>
        </pc:cxnChg>
        <pc:cxnChg chg="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2" creationId="{8F66D158-0240-9354-A8E5-2DF952F15C56}"/>
          </ac:cxnSpMkLst>
        </pc:cxnChg>
        <pc:cxnChg chg="add mod">
          <ac:chgData name="Ali, Syed Waqqas" userId="1b3a5f44-9498-4738-8c4e-8127257d744d" providerId="ADAL" clId="{FFEE2D67-A7FB-4823-B677-76D25811BE8B}" dt="2024-01-23T09:49:37.241" v="7029" actId="1076"/>
          <ac:cxnSpMkLst>
            <pc:docMk/>
            <pc:sldMk cId="2054371357" sldId="326"/>
            <ac:cxnSpMk id="15" creationId="{9392D8DC-8324-075F-B305-65466EED4788}"/>
          </ac:cxnSpMkLst>
        </pc:cxn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637405714" sldId="326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1747707987" sldId="327"/>
        </pc:sldMkLst>
      </pc:sldChg>
      <pc:sldChg chg="modSp add mod">
        <pc:chgData name="Ali, Syed Waqqas" userId="1b3a5f44-9498-4738-8c4e-8127257d744d" providerId="ADAL" clId="{FFEE2D67-A7FB-4823-B677-76D25811BE8B}" dt="2024-01-23T09:52:05.442" v="7403" actId="2711"/>
        <pc:sldMkLst>
          <pc:docMk/>
          <pc:sldMk cId="3162934042" sldId="327"/>
        </pc:sldMkLst>
        <pc:spChg chg="mod">
          <ac:chgData name="Ali, Syed Waqqas" userId="1b3a5f44-9498-4738-8c4e-8127257d744d" providerId="ADAL" clId="{FFEE2D67-A7FB-4823-B677-76D25811BE8B}" dt="2024-01-23T09:50:46.304" v="7072" actId="20577"/>
          <ac:spMkLst>
            <pc:docMk/>
            <pc:sldMk cId="3162934042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2:05.442" v="7403" actId="2711"/>
          <ac:spMkLst>
            <pc:docMk/>
            <pc:sldMk cId="3162934042" sldId="327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09:51:35.474" v="7314" actId="20577"/>
          <ac:spMkLst>
            <pc:docMk/>
            <pc:sldMk cId="3162934042" sldId="327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09:56:33.917" v="7838" actId="20577"/>
        <pc:sldMkLst>
          <pc:docMk/>
          <pc:sldMk cId="1697353793" sldId="328"/>
        </pc:sldMkLst>
        <pc:spChg chg="mod">
          <ac:chgData name="Ali, Syed Waqqas" userId="1b3a5f44-9498-4738-8c4e-8127257d744d" providerId="ADAL" clId="{FFEE2D67-A7FB-4823-B677-76D25811BE8B}" dt="2024-01-23T09:52:33.583" v="7425" actId="20577"/>
          <ac:spMkLst>
            <pc:docMk/>
            <pc:sldMk cId="1697353793" sldId="32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6:33.917" v="7838" actId="20577"/>
          <ac:spMkLst>
            <pc:docMk/>
            <pc:sldMk cId="1697353793" sldId="328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856647190" sldId="328"/>
        </pc:sldMkLst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2115915417" sldId="329"/>
        </pc:sldMkLst>
      </pc:sldChg>
      <pc:sldChg chg="modSp add mod">
        <pc:chgData name="Ali, Syed Waqqas" userId="1b3a5f44-9498-4738-8c4e-8127257d744d" providerId="ADAL" clId="{FFEE2D67-A7FB-4823-B677-76D25811BE8B}" dt="2024-01-23T09:57:34.302" v="8050" actId="20577"/>
        <pc:sldMkLst>
          <pc:docMk/>
          <pc:sldMk cId="2427188798" sldId="329"/>
        </pc:sldMkLst>
        <pc:spChg chg="mod">
          <ac:chgData name="Ali, Syed Waqqas" userId="1b3a5f44-9498-4738-8c4e-8127257d744d" providerId="ADAL" clId="{FFEE2D67-A7FB-4823-B677-76D25811BE8B}" dt="2024-01-23T09:57:18.271" v="8016" actId="20577"/>
          <ac:spMkLst>
            <pc:docMk/>
            <pc:sldMk cId="2427188798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09:57:34.302" v="8050" actId="20577"/>
          <ac:spMkLst>
            <pc:docMk/>
            <pc:sldMk cId="2427188798" sldId="329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FFEE2D67-A7FB-4823-B677-76D25811BE8B}" dt="2024-01-22T16:55:29.322" v="0" actId="47"/>
        <pc:sldMkLst>
          <pc:docMk/>
          <pc:sldMk cId="838375157" sldId="330"/>
        </pc:sldMkLst>
      </pc:sldChg>
      <pc:sldChg chg="modSp add mod">
        <pc:chgData name="Ali, Syed Waqqas" userId="1b3a5f44-9498-4738-8c4e-8127257d744d" providerId="ADAL" clId="{FFEE2D67-A7FB-4823-B677-76D25811BE8B}" dt="2024-01-23T10:07:07.510" v="8553" actId="2711"/>
        <pc:sldMkLst>
          <pc:docMk/>
          <pc:sldMk cId="1009290015" sldId="330"/>
        </pc:sldMkLst>
        <pc:spChg chg="mod">
          <ac:chgData name="Ali, Syed Waqqas" userId="1b3a5f44-9498-4738-8c4e-8127257d744d" providerId="ADAL" clId="{FFEE2D67-A7FB-4823-B677-76D25811BE8B}" dt="2024-01-23T10:04:30.458" v="8399" actId="20577"/>
          <ac:spMkLst>
            <pc:docMk/>
            <pc:sldMk cId="1009290015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07:07.510" v="8553" actId="2711"/>
          <ac:spMkLst>
            <pc:docMk/>
            <pc:sldMk cId="1009290015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12:32.623" v="8959" actId="20577"/>
        <pc:sldMkLst>
          <pc:docMk/>
          <pc:sldMk cId="522826630" sldId="331"/>
        </pc:sldMkLst>
        <pc:spChg chg="mod">
          <ac:chgData name="Ali, Syed Waqqas" userId="1b3a5f44-9498-4738-8c4e-8127257d744d" providerId="ADAL" clId="{FFEE2D67-A7FB-4823-B677-76D25811BE8B}" dt="2024-01-23T10:07:44.360" v="8562" actId="20577"/>
          <ac:spMkLst>
            <pc:docMk/>
            <pc:sldMk cId="522826630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12:32.623" v="8959" actId="20577"/>
          <ac:spMkLst>
            <pc:docMk/>
            <pc:sldMk cId="522826630" sldId="331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09:12.233" v="8844" actId="20577"/>
          <ac:spMkLst>
            <pc:docMk/>
            <pc:sldMk cId="522826630" sldId="331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30:33.971" v="9263" actId="20577"/>
        <pc:sldMkLst>
          <pc:docMk/>
          <pc:sldMk cId="3386322477" sldId="332"/>
        </pc:sldMkLst>
        <pc:spChg chg="mod">
          <ac:chgData name="Ali, Syed Waqqas" userId="1b3a5f44-9498-4738-8c4e-8127257d744d" providerId="ADAL" clId="{FFEE2D67-A7FB-4823-B677-76D25811BE8B}" dt="2024-01-23T10:30:31.907" v="9262" actId="20577"/>
          <ac:spMkLst>
            <pc:docMk/>
            <pc:sldMk cId="3386322477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0:33.971" v="9263" actId="20577"/>
          <ac:spMkLst>
            <pc:docMk/>
            <pc:sldMk cId="3386322477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34:05.726" v="9353" actId="20577"/>
        <pc:sldMkLst>
          <pc:docMk/>
          <pc:sldMk cId="2101431538" sldId="333"/>
        </pc:sldMkLst>
        <pc:spChg chg="mod">
          <ac:chgData name="Ali, Syed Waqqas" userId="1b3a5f44-9498-4738-8c4e-8127257d744d" providerId="ADAL" clId="{FFEE2D67-A7FB-4823-B677-76D25811BE8B}" dt="2024-01-23T10:34:05.726" v="9353" actId="20577"/>
          <ac:spMkLst>
            <pc:docMk/>
            <pc:sldMk cId="2101431538" sldId="333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FFEE2D67-A7FB-4823-B677-76D25811BE8B}" dt="2024-01-23T10:42:19.439" v="9627" actId="20577"/>
        <pc:sldMkLst>
          <pc:docMk/>
          <pc:sldMk cId="2409605237" sldId="334"/>
        </pc:sldMkLst>
        <pc:spChg chg="mod">
          <ac:chgData name="Ali, Syed Waqqas" userId="1b3a5f44-9498-4738-8c4e-8127257d744d" providerId="ADAL" clId="{FFEE2D67-A7FB-4823-B677-76D25811BE8B}" dt="2024-01-23T10:41:49.856" v="9518" actId="20577"/>
          <ac:spMkLst>
            <pc:docMk/>
            <pc:sldMk cId="2409605237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2:19.439" v="9627" actId="20577"/>
          <ac:spMkLst>
            <pc:docMk/>
            <pc:sldMk cId="2409605237" sldId="334"/>
            <ac:spMk id="3" creationId="{B3B2A76D-3F08-9C2B-C3E3-4A25DA409F80}"/>
          </ac:spMkLst>
        </pc:spChg>
      </pc:sldChg>
      <pc:sldChg chg="modSp add del mod">
        <pc:chgData name="Ali, Syed Waqqas" userId="1b3a5f44-9498-4738-8c4e-8127257d744d" providerId="ADAL" clId="{FFEE2D67-A7FB-4823-B677-76D25811BE8B}" dt="2024-01-23T10:39:30.950" v="9434" actId="47"/>
        <pc:sldMkLst>
          <pc:docMk/>
          <pc:sldMk cId="3639414121" sldId="334"/>
        </pc:sldMkLst>
        <pc:spChg chg="mod">
          <ac:chgData name="Ali, Syed Waqqas" userId="1b3a5f44-9498-4738-8c4e-8127257d744d" providerId="ADAL" clId="{FFEE2D67-A7FB-4823-B677-76D25811BE8B}" dt="2024-01-23T10:38:21.836" v="9410" actId="20577"/>
          <ac:spMkLst>
            <pc:docMk/>
            <pc:sldMk cId="3639414121" sldId="33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38:28.469" v="9433" actId="20577"/>
          <ac:spMkLst>
            <pc:docMk/>
            <pc:sldMk cId="3639414121" sldId="33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3:43.582" v="9717" actId="122"/>
        <pc:sldMkLst>
          <pc:docMk/>
          <pc:sldMk cId="281419329" sldId="335"/>
        </pc:sldMkLst>
        <pc:spChg chg="mod">
          <ac:chgData name="Ali, Syed Waqqas" userId="1b3a5f44-9498-4738-8c4e-8127257d744d" providerId="ADAL" clId="{FFEE2D67-A7FB-4823-B677-76D25811BE8B}" dt="2024-01-23T10:43:43.582" v="9717" actId="122"/>
          <ac:spMkLst>
            <pc:docMk/>
            <pc:sldMk cId="281419329" sldId="33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0:47:05.787" v="10127" actId="20577"/>
        <pc:sldMkLst>
          <pc:docMk/>
          <pc:sldMk cId="332912580" sldId="336"/>
        </pc:sldMkLst>
        <pc:spChg chg="mod">
          <ac:chgData name="Ali, Syed Waqqas" userId="1b3a5f44-9498-4738-8c4e-8127257d744d" providerId="ADAL" clId="{FFEE2D67-A7FB-4823-B677-76D25811BE8B}" dt="2024-01-23T10:45:10.637" v="9754" actId="20577"/>
          <ac:spMkLst>
            <pc:docMk/>
            <pc:sldMk cId="332912580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46:54.322" v="10116" actId="20577"/>
          <ac:spMkLst>
            <pc:docMk/>
            <pc:sldMk cId="332912580" sldId="336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0:47:05.787" v="10127" actId="20577"/>
          <ac:spMkLst>
            <pc:docMk/>
            <pc:sldMk cId="332912580" sldId="336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0:51:05.017" v="10769" actId="27636"/>
        <pc:sldMkLst>
          <pc:docMk/>
          <pc:sldMk cId="852373297" sldId="337"/>
        </pc:sldMkLst>
        <pc:spChg chg="mod">
          <ac:chgData name="Ali, Syed Waqqas" userId="1b3a5f44-9498-4738-8c4e-8127257d744d" providerId="ADAL" clId="{FFEE2D67-A7FB-4823-B677-76D25811BE8B}" dt="2024-01-23T10:47:59.705" v="10183" actId="20577"/>
          <ac:spMkLst>
            <pc:docMk/>
            <pc:sldMk cId="852373297" sldId="33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0:51:05.017" v="10769" actId="27636"/>
          <ac:spMkLst>
            <pc:docMk/>
            <pc:sldMk cId="852373297" sldId="33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04:36.092" v="11233" actId="20577"/>
        <pc:sldMkLst>
          <pc:docMk/>
          <pc:sldMk cId="2071816239" sldId="338"/>
        </pc:sldMkLst>
        <pc:spChg chg="mod">
          <ac:chgData name="Ali, Syed Waqqas" userId="1b3a5f44-9498-4738-8c4e-8127257d744d" providerId="ADAL" clId="{FFEE2D67-A7FB-4823-B677-76D25811BE8B}" dt="2024-01-23T11:02:52.961" v="10804" actId="20577"/>
          <ac:spMkLst>
            <pc:docMk/>
            <pc:sldMk cId="2071816239" sldId="338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04:36.092" v="11233" actId="20577"/>
          <ac:spMkLst>
            <pc:docMk/>
            <pc:sldMk cId="2071816239" sldId="338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06:01.049" v="11285" actId="20577"/>
        <pc:sldMkLst>
          <pc:docMk/>
          <pc:sldMk cId="4008078888" sldId="339"/>
        </pc:sldMkLst>
        <pc:spChg chg="mod">
          <ac:chgData name="Ali, Syed Waqqas" userId="1b3a5f44-9498-4738-8c4e-8127257d744d" providerId="ADAL" clId="{FFEE2D67-A7FB-4823-B677-76D25811BE8B}" dt="2024-01-23T11:05:38.275" v="11276" actId="20577"/>
          <ac:spMkLst>
            <pc:docMk/>
            <pc:sldMk cId="4008078888" sldId="339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5:30.753" v="11235" actId="22"/>
          <ac:spMkLst>
            <pc:docMk/>
            <pc:sldMk cId="4008078888" sldId="339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06:01.049" v="11285" actId="20577"/>
          <ac:spMkLst>
            <pc:docMk/>
            <pc:sldMk cId="4008078888" sldId="339"/>
            <ac:spMk id="8" creationId="{0B58A229-77C1-434D-D9A7-9FF908E4DB29}"/>
          </ac:spMkLst>
        </pc:spChg>
        <pc:picChg chg="add mod ord">
          <ac:chgData name="Ali, Syed Waqqas" userId="1b3a5f44-9498-4738-8c4e-8127257d744d" providerId="ADAL" clId="{FFEE2D67-A7FB-4823-B677-76D25811BE8B}" dt="2024-01-23T11:05:30.753" v="11235" actId="22"/>
          <ac:picMkLst>
            <pc:docMk/>
            <pc:sldMk cId="4008078888" sldId="339"/>
            <ac:picMk id="10" creationId="{B2EDE96E-6673-EEE4-AEA1-0339C59AE7C8}"/>
          </ac:picMkLst>
        </pc:picChg>
      </pc:sldChg>
      <pc:sldChg chg="addSp delSp modSp add mod">
        <pc:chgData name="Ali, Syed Waqqas" userId="1b3a5f44-9498-4738-8c4e-8127257d744d" providerId="ADAL" clId="{FFEE2D67-A7FB-4823-B677-76D25811BE8B}" dt="2024-01-23T11:07:52.912" v="11351" actId="22"/>
        <pc:sldMkLst>
          <pc:docMk/>
          <pc:sldMk cId="4002241484" sldId="340"/>
        </pc:sldMkLst>
        <pc:spChg chg="mod">
          <ac:chgData name="Ali, Syed Waqqas" userId="1b3a5f44-9498-4738-8c4e-8127257d744d" providerId="ADAL" clId="{FFEE2D67-A7FB-4823-B677-76D25811BE8B}" dt="2024-01-23T11:07:35.252" v="11350" actId="27636"/>
          <ac:spMkLst>
            <pc:docMk/>
            <pc:sldMk cId="4002241484" sldId="340"/>
            <ac:spMk id="2" creationId="{0F38800C-8A7D-E150-1D69-4C942110B9A3}"/>
          </ac:spMkLst>
        </pc:spChg>
        <pc:spChg chg="del">
          <ac:chgData name="Ali, Syed Waqqas" userId="1b3a5f44-9498-4738-8c4e-8127257d744d" providerId="ADAL" clId="{FFEE2D67-A7FB-4823-B677-76D25811BE8B}" dt="2024-01-23T11:07:52.912" v="11351" actId="22"/>
          <ac:spMkLst>
            <pc:docMk/>
            <pc:sldMk cId="4002241484" sldId="340"/>
            <ac:spMk id="3" creationId="{B3B2A76D-3F08-9C2B-C3E3-4A25DA409F80}"/>
          </ac:spMkLst>
        </pc:spChg>
        <pc:picChg chg="add mod ord">
          <ac:chgData name="Ali, Syed Waqqas" userId="1b3a5f44-9498-4738-8c4e-8127257d744d" providerId="ADAL" clId="{FFEE2D67-A7FB-4823-B677-76D25811BE8B}" dt="2024-01-23T11:07:52.912" v="11351" actId="22"/>
          <ac:picMkLst>
            <pc:docMk/>
            <pc:sldMk cId="4002241484" sldId="340"/>
            <ac:picMk id="10" creationId="{CAEA152D-EC67-6029-2487-11F1423B2E74}"/>
          </ac:picMkLst>
        </pc:picChg>
      </pc:sldChg>
      <pc:sldChg chg="modSp add mod">
        <pc:chgData name="Ali, Syed Waqqas" userId="1b3a5f44-9498-4738-8c4e-8127257d744d" providerId="ADAL" clId="{FFEE2D67-A7FB-4823-B677-76D25811BE8B}" dt="2024-01-23T11:10:24.701" v="11589" actId="20577"/>
        <pc:sldMkLst>
          <pc:docMk/>
          <pc:sldMk cId="3569551083" sldId="341"/>
        </pc:sldMkLst>
        <pc:spChg chg="mod">
          <ac:chgData name="Ali, Syed Waqqas" userId="1b3a5f44-9498-4738-8c4e-8127257d744d" providerId="ADAL" clId="{FFEE2D67-A7FB-4823-B677-76D25811BE8B}" dt="2024-01-23T11:09:37.854" v="11387" actId="20577"/>
          <ac:spMkLst>
            <pc:docMk/>
            <pc:sldMk cId="3569551083" sldId="341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10:24.701" v="11589" actId="20577"/>
          <ac:spMkLst>
            <pc:docMk/>
            <pc:sldMk cId="3569551083" sldId="34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11:23.670" v="11625" actId="20577"/>
        <pc:sldMkLst>
          <pc:docMk/>
          <pc:sldMk cId="4206285233" sldId="342"/>
        </pc:sldMkLst>
        <pc:spChg chg="mod">
          <ac:chgData name="Ali, Syed Waqqas" userId="1b3a5f44-9498-4738-8c4e-8127257d744d" providerId="ADAL" clId="{FFEE2D67-A7FB-4823-B677-76D25811BE8B}" dt="2024-01-23T11:11:23.670" v="11625" actId="20577"/>
          <ac:spMkLst>
            <pc:docMk/>
            <pc:sldMk cId="4206285233" sldId="342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FFEE2D67-A7FB-4823-B677-76D25811BE8B}" dt="2024-01-23T11:27:32.881" v="12135" actId="207"/>
        <pc:sldMkLst>
          <pc:docMk/>
          <pc:sldMk cId="2731668680" sldId="343"/>
        </pc:sldMkLst>
        <pc:spChg chg="mod">
          <ac:chgData name="Ali, Syed Waqqas" userId="1b3a5f44-9498-4738-8c4e-8127257d744d" providerId="ADAL" clId="{FFEE2D67-A7FB-4823-B677-76D25811BE8B}" dt="2024-01-23T11:20:22.639" v="11642" actId="20577"/>
          <ac:spMkLst>
            <pc:docMk/>
            <pc:sldMk cId="2731668680" sldId="343"/>
            <ac:spMk id="2" creationId="{0F38800C-8A7D-E150-1D69-4C942110B9A3}"/>
          </ac:spMkLst>
        </pc:spChg>
        <pc:spChg chg="add del mod">
          <ac:chgData name="Ali, Syed Waqqas" userId="1b3a5f44-9498-4738-8c4e-8127257d744d" providerId="ADAL" clId="{FFEE2D67-A7FB-4823-B677-76D25811BE8B}" dt="2024-01-23T11:27:32.881" v="12135" actId="207"/>
          <ac:spMkLst>
            <pc:docMk/>
            <pc:sldMk cId="2731668680" sldId="343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26:29.700" v="12134" actId="20577"/>
          <ac:spMkLst>
            <pc:docMk/>
            <pc:sldMk cId="2731668680" sldId="343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FFEE2D67-A7FB-4823-B677-76D25811BE8B}" dt="2024-01-23T11:25:39.540" v="12036" actId="478"/>
          <ac:spMkLst>
            <pc:docMk/>
            <pc:sldMk cId="2731668680" sldId="343"/>
            <ac:spMk id="10" creationId="{39223326-366D-3A4E-171D-417665348D84}"/>
          </ac:spMkLst>
        </pc:spChg>
      </pc:sldChg>
      <pc:sldChg chg="modSp add mod">
        <pc:chgData name="Ali, Syed Waqqas" userId="1b3a5f44-9498-4738-8c4e-8127257d744d" providerId="ADAL" clId="{FFEE2D67-A7FB-4823-B677-76D25811BE8B}" dt="2024-01-23T11:28:56.384" v="12239" actId="20577"/>
        <pc:sldMkLst>
          <pc:docMk/>
          <pc:sldMk cId="398914719" sldId="344"/>
        </pc:sldMkLst>
        <pc:spChg chg="mod">
          <ac:chgData name="Ali, Syed Waqqas" userId="1b3a5f44-9498-4738-8c4e-8127257d744d" providerId="ADAL" clId="{FFEE2D67-A7FB-4823-B677-76D25811BE8B}" dt="2024-01-23T11:27:51.845" v="12146" actId="20577"/>
          <ac:spMkLst>
            <pc:docMk/>
            <pc:sldMk cId="398914719" sldId="344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28:56.384" v="12239" actId="20577"/>
          <ac:spMkLst>
            <pc:docMk/>
            <pc:sldMk cId="398914719" sldId="34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36:21.647" v="12849" actId="20577"/>
        <pc:sldMkLst>
          <pc:docMk/>
          <pc:sldMk cId="521320419" sldId="345"/>
        </pc:sldMkLst>
        <pc:spChg chg="mod">
          <ac:chgData name="Ali, Syed Waqqas" userId="1b3a5f44-9498-4738-8c4e-8127257d744d" providerId="ADAL" clId="{FFEE2D67-A7FB-4823-B677-76D25811BE8B}" dt="2024-01-23T11:29:22.109" v="12248" actId="20577"/>
          <ac:spMkLst>
            <pc:docMk/>
            <pc:sldMk cId="521320419" sldId="345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36:21.647" v="12849" actId="20577"/>
          <ac:spMkLst>
            <pc:docMk/>
            <pc:sldMk cId="521320419" sldId="345"/>
            <ac:spMk id="3" creationId="{B3B2A76D-3F08-9C2B-C3E3-4A25DA409F80}"/>
          </ac:spMkLst>
        </pc:spChg>
        <pc:spChg chg="mod">
          <ac:chgData name="Ali, Syed Waqqas" userId="1b3a5f44-9498-4738-8c4e-8127257d744d" providerId="ADAL" clId="{FFEE2D67-A7FB-4823-B677-76D25811BE8B}" dt="2024-01-23T11:30:42.871" v="12417" actId="20577"/>
          <ac:spMkLst>
            <pc:docMk/>
            <pc:sldMk cId="521320419" sldId="345"/>
            <ac:spMk id="8" creationId="{0B58A229-77C1-434D-D9A7-9FF908E4DB29}"/>
          </ac:spMkLst>
        </pc:spChg>
      </pc:sldChg>
      <pc:sldChg chg="modSp add mod">
        <pc:chgData name="Ali, Syed Waqqas" userId="1b3a5f44-9498-4738-8c4e-8127257d744d" providerId="ADAL" clId="{FFEE2D67-A7FB-4823-B677-76D25811BE8B}" dt="2024-01-23T11:40:25.634" v="13333" actId="20577"/>
        <pc:sldMkLst>
          <pc:docMk/>
          <pc:sldMk cId="1000741498" sldId="346"/>
        </pc:sldMkLst>
        <pc:spChg chg="mod">
          <ac:chgData name="Ali, Syed Waqqas" userId="1b3a5f44-9498-4738-8c4e-8127257d744d" providerId="ADAL" clId="{FFEE2D67-A7FB-4823-B677-76D25811BE8B}" dt="2024-01-23T11:37:07.060" v="12883" actId="20577"/>
          <ac:spMkLst>
            <pc:docMk/>
            <pc:sldMk cId="1000741498" sldId="346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0:25.634" v="13333" actId="20577"/>
          <ac:spMkLst>
            <pc:docMk/>
            <pc:sldMk cId="1000741498" sldId="34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FFEE2D67-A7FB-4823-B677-76D25811BE8B}" dt="2024-01-23T11:42:15.910" v="13425" actId="20577"/>
        <pc:sldMkLst>
          <pc:docMk/>
          <pc:sldMk cId="3410420799" sldId="347"/>
        </pc:sldMkLst>
        <pc:spChg chg="mod">
          <ac:chgData name="Ali, Syed Waqqas" userId="1b3a5f44-9498-4738-8c4e-8127257d744d" providerId="ADAL" clId="{FFEE2D67-A7FB-4823-B677-76D25811BE8B}" dt="2024-01-23T11:41:44.136" v="13347" actId="20577"/>
          <ac:spMkLst>
            <pc:docMk/>
            <pc:sldMk cId="3410420799" sldId="347"/>
            <ac:spMk id="2" creationId="{0F38800C-8A7D-E150-1D69-4C942110B9A3}"/>
          </ac:spMkLst>
        </pc:spChg>
        <pc:spChg chg="mod">
          <ac:chgData name="Ali, Syed Waqqas" userId="1b3a5f44-9498-4738-8c4e-8127257d744d" providerId="ADAL" clId="{FFEE2D67-A7FB-4823-B677-76D25811BE8B}" dt="2024-01-23T11:42:15.910" v="13425" actId="20577"/>
          <ac:spMkLst>
            <pc:docMk/>
            <pc:sldMk cId="3410420799" sldId="347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7DD06216-A9D6-4970-9718-C16706F10283}"/>
    <pc:docChg chg="undo custSel addSld delSld modSld">
      <pc:chgData name="Ali, Syed Waqqas" userId="1b3a5f44-9498-4738-8c4e-8127257d744d" providerId="ADAL" clId="{7DD06216-A9D6-4970-9718-C16706F10283}" dt="2024-01-16T20:14:06.426" v="13734" actId="20577"/>
      <pc:docMkLst>
        <pc:docMk/>
      </pc:docMkLst>
      <pc:sldChg chg="modSp mod">
        <pc:chgData name="Ali, Syed Waqqas" userId="1b3a5f44-9498-4738-8c4e-8127257d744d" providerId="ADAL" clId="{7DD06216-A9D6-4970-9718-C16706F10283}" dt="2024-01-16T20:08:51.890" v="13679" actId="20577"/>
        <pc:sldMkLst>
          <pc:docMk/>
          <pc:sldMk cId="934841674" sldId="256"/>
        </pc:sldMkLst>
        <pc:spChg chg="mod">
          <ac:chgData name="Ali, Syed Waqqas" userId="1b3a5f44-9498-4738-8c4e-8127257d744d" providerId="ADAL" clId="{7DD06216-A9D6-4970-9718-C16706F10283}" dt="2024-01-16T20:08:51.890" v="13679" actId="20577"/>
          <ac:spMkLst>
            <pc:docMk/>
            <pc:sldMk cId="934841674" sldId="256"/>
            <ac:spMk id="3" creationId="{EDA51176-E25E-ED77-CF76-5626FE212321}"/>
          </ac:spMkLst>
        </pc:spChg>
      </pc:sldChg>
      <pc:sldChg chg="modSp mod">
        <pc:chgData name="Ali, Syed Waqqas" userId="1b3a5f44-9498-4738-8c4e-8127257d744d" providerId="ADAL" clId="{7DD06216-A9D6-4970-9718-C16706F10283}" dt="2024-01-16T18:06:52.572" v="8144" actId="20577"/>
        <pc:sldMkLst>
          <pc:docMk/>
          <pc:sldMk cId="2177196264" sldId="289"/>
        </pc:sldMkLst>
        <pc:spChg chg="mod">
          <ac:chgData name="Ali, Syed Waqqas" userId="1b3a5f44-9498-4738-8c4e-8127257d744d" providerId="ADAL" clId="{7DD06216-A9D6-4970-9718-C16706F10283}" dt="2024-01-16T17:42:17.407" v="5353" actId="20577"/>
          <ac:spMkLst>
            <pc:docMk/>
            <pc:sldMk cId="2177196264" sldId="28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6:52.572" v="8144" actId="20577"/>
          <ac:spMkLst>
            <pc:docMk/>
            <pc:sldMk cId="2177196264" sldId="28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5:55:44.465" v="837" actId="20577"/>
        <pc:sldMkLst>
          <pc:docMk/>
          <pc:sldMk cId="963507995" sldId="290"/>
        </pc:sldMkLst>
        <pc:spChg chg="mod">
          <ac:chgData name="Ali, Syed Waqqas" userId="1b3a5f44-9498-4738-8c4e-8127257d744d" providerId="ADAL" clId="{7DD06216-A9D6-4970-9718-C16706F10283}" dt="2024-01-16T15:55:44.465" v="837" actId="20577"/>
          <ac:spMkLst>
            <pc:docMk/>
            <pc:sldMk cId="963507995" sldId="290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41:55.680" v="5307" actId="20577"/>
        <pc:sldMkLst>
          <pc:docMk/>
          <pc:sldMk cId="480095355" sldId="295"/>
        </pc:sldMkLst>
        <pc:spChg chg="mod">
          <ac:chgData name="Ali, Syed Waqqas" userId="1b3a5f44-9498-4738-8c4e-8127257d744d" providerId="ADAL" clId="{7DD06216-A9D6-4970-9718-C16706F10283}" dt="2024-01-16T17:41:55.680" v="5307" actId="20577"/>
          <ac:spMkLst>
            <pc:docMk/>
            <pc:sldMk cId="480095355" sldId="295"/>
            <ac:spMk id="2" creationId="{B5D19C15-72DF-16C9-E8B1-668BC2A4A015}"/>
          </ac:spMkLst>
        </pc:spChg>
      </pc:sldChg>
      <pc:sldChg chg="modSp mod">
        <pc:chgData name="Ali, Syed Waqqas" userId="1b3a5f44-9498-4738-8c4e-8127257d744d" providerId="ADAL" clId="{7DD06216-A9D6-4970-9718-C16706F10283}" dt="2024-01-16T15:55:37.675" v="833" actId="20577"/>
        <pc:sldMkLst>
          <pc:docMk/>
          <pc:sldMk cId="2981770450" sldId="296"/>
        </pc:sldMkLst>
        <pc:spChg chg="mod">
          <ac:chgData name="Ali, Syed Waqqas" userId="1b3a5f44-9498-4738-8c4e-8127257d744d" providerId="ADAL" clId="{7DD06216-A9D6-4970-9718-C16706F10283}" dt="2024-01-16T15:55:37.675" v="833" actId="20577"/>
          <ac:spMkLst>
            <pc:docMk/>
            <pc:sldMk cId="2981770450" sldId="296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38.881" v="8084" actId="20577"/>
        <pc:sldMkLst>
          <pc:docMk/>
          <pc:sldMk cId="2368700599" sldId="297"/>
        </pc:sldMkLst>
        <pc:spChg chg="mod">
          <ac:chgData name="Ali, Syed Waqqas" userId="1b3a5f44-9498-4738-8c4e-8127257d744d" providerId="ADAL" clId="{7DD06216-A9D6-4970-9718-C16706F10283}" dt="2024-01-16T18:03:38.881" v="8084" actId="20577"/>
          <ac:spMkLst>
            <pc:docMk/>
            <pc:sldMk cId="2368700599" sldId="297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36.646" v="4767" actId="5793"/>
        <pc:sldMkLst>
          <pc:docMk/>
          <pc:sldMk cId="2343992527" sldId="301"/>
        </pc:sldMkLst>
        <pc:spChg chg="mod">
          <ac:chgData name="Ali, Syed Waqqas" userId="1b3a5f44-9498-4738-8c4e-8127257d744d" providerId="ADAL" clId="{7DD06216-A9D6-4970-9718-C16706F10283}" dt="2024-01-16T17:08:36.646" v="4767" actId="5793"/>
          <ac:spMkLst>
            <pc:docMk/>
            <pc:sldMk cId="2343992527" sldId="301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7:08:55.719" v="4775" actId="122"/>
        <pc:sldMkLst>
          <pc:docMk/>
          <pc:sldMk cId="3133611319" sldId="302"/>
        </pc:sldMkLst>
        <pc:spChg chg="mod">
          <ac:chgData name="Ali, Syed Waqqas" userId="1b3a5f44-9498-4738-8c4e-8127257d744d" providerId="ADAL" clId="{7DD06216-A9D6-4970-9718-C16706F10283}" dt="2024-01-16T17:08:55.719" v="4775" actId="122"/>
          <ac:spMkLst>
            <pc:docMk/>
            <pc:sldMk cId="3133611319" sldId="302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7DD06216-A9D6-4970-9718-C16706F10283}" dt="2024-01-16T17:46:09.309" v="6008" actId="47"/>
        <pc:sldMkLst>
          <pc:docMk/>
          <pc:sldMk cId="3055786298" sldId="306"/>
        </pc:sldMkLst>
      </pc:sldChg>
      <pc:sldChg chg="del">
        <pc:chgData name="Ali, Syed Waqqas" userId="1b3a5f44-9498-4738-8c4e-8127257d744d" providerId="ADAL" clId="{7DD06216-A9D6-4970-9718-C16706F10283}" dt="2024-01-16T17:46:08.046" v="6007" actId="47"/>
        <pc:sldMkLst>
          <pc:docMk/>
          <pc:sldMk cId="3252227212" sldId="307"/>
        </pc:sldMkLst>
      </pc:sldChg>
      <pc:sldChg chg="modSp mod">
        <pc:chgData name="Ali, Syed Waqqas" userId="1b3a5f44-9498-4738-8c4e-8127257d744d" providerId="ADAL" clId="{7DD06216-A9D6-4970-9718-C16706F10283}" dt="2024-01-11T20:00:20.409" v="535" actId="207"/>
        <pc:sldMkLst>
          <pc:docMk/>
          <pc:sldMk cId="449095831" sldId="308"/>
        </pc:sldMkLst>
        <pc:spChg chg="mod">
          <ac:chgData name="Ali, Syed Waqqas" userId="1b3a5f44-9498-4738-8c4e-8127257d744d" providerId="ADAL" clId="{7DD06216-A9D6-4970-9718-C16706F10283}" dt="2024-01-11T19:52:55.934" v="5" actId="5793"/>
          <ac:spMkLst>
            <pc:docMk/>
            <pc:sldMk cId="449095831" sldId="3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1T20:00:20.409" v="535" actId="207"/>
          <ac:spMkLst>
            <pc:docMk/>
            <pc:sldMk cId="449095831" sldId="308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8:03:00.424" v="8022" actId="20577"/>
        <pc:sldMkLst>
          <pc:docMk/>
          <pc:sldMk cId="2088173341" sldId="309"/>
        </pc:sldMkLst>
        <pc:spChg chg="mod">
          <ac:chgData name="Ali, Syed Waqqas" userId="1b3a5f44-9498-4738-8c4e-8127257d744d" providerId="ADAL" clId="{7DD06216-A9D6-4970-9718-C16706F10283}" dt="2024-01-16T18:03:00.424" v="8022" actId="20577"/>
          <ac:spMkLst>
            <pc:docMk/>
            <pc:sldMk cId="2088173341" sldId="309"/>
            <ac:spMk id="3" creationId="{B3B2A76D-3F08-9C2B-C3E3-4A25DA409F80}"/>
          </ac:spMkLst>
        </pc:spChg>
      </pc:sldChg>
      <pc:sldChg chg="modSp mod">
        <pc:chgData name="Ali, Syed Waqqas" userId="1b3a5f44-9498-4738-8c4e-8127257d744d" providerId="ADAL" clId="{7DD06216-A9D6-4970-9718-C16706F10283}" dt="2024-01-16T16:01:00.399" v="1609" actId="20577"/>
        <pc:sldMkLst>
          <pc:docMk/>
          <pc:sldMk cId="2235822090" sldId="310"/>
        </pc:sldMkLst>
        <pc:spChg chg="mod">
          <ac:chgData name="Ali, Syed Waqqas" userId="1b3a5f44-9498-4738-8c4e-8127257d744d" providerId="ADAL" clId="{7DD06216-A9D6-4970-9718-C16706F10283}" dt="2024-01-16T16:01:00.399" v="1609" actId="20577"/>
          <ac:spMkLst>
            <pc:docMk/>
            <pc:sldMk cId="2235822090" sldId="31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1T20:00:00.176" v="534" actId="207"/>
        <pc:sldMkLst>
          <pc:docMk/>
          <pc:sldMk cId="3082880986" sldId="311"/>
        </pc:sldMkLst>
        <pc:spChg chg="mod">
          <ac:chgData name="Ali, Syed Waqqas" userId="1b3a5f44-9498-4738-8c4e-8127257d744d" providerId="ADAL" clId="{7DD06216-A9D6-4970-9718-C16706F10283}" dt="2024-01-11T20:00:00.176" v="534" actId="207"/>
          <ac:spMkLst>
            <pc:docMk/>
            <pc:sldMk cId="3082880986" sldId="3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30:24.714" v="4973" actId="20577"/>
        <pc:sldMkLst>
          <pc:docMk/>
          <pc:sldMk cId="2966130263" sldId="312"/>
        </pc:sldMkLst>
        <pc:spChg chg="mod">
          <ac:chgData name="Ali, Syed Waqqas" userId="1b3a5f44-9498-4738-8c4e-8127257d744d" providerId="ADAL" clId="{7DD06216-A9D6-4970-9718-C16706F10283}" dt="2024-01-11T19:57:26.392" v="370" actId="20577"/>
          <ac:spMkLst>
            <pc:docMk/>
            <pc:sldMk cId="2966130263" sldId="31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30:24.714" v="4973" actId="20577"/>
          <ac:spMkLst>
            <pc:docMk/>
            <pc:sldMk cId="2966130263" sldId="31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7DD06216-A9D6-4970-9718-C16706F10283}" dt="2024-01-11T20:01:03.711" v="538"/>
        <pc:sldMkLst>
          <pc:docMk/>
          <pc:sldMk cId="282718065" sldId="313"/>
        </pc:sldMkLst>
      </pc:sldChg>
      <pc:sldChg chg="modSp add mod">
        <pc:chgData name="Ali, Syed Waqqas" userId="1b3a5f44-9498-4738-8c4e-8127257d744d" providerId="ADAL" clId="{7DD06216-A9D6-4970-9718-C16706F10283}" dt="2024-01-16T17:34:19.214" v="5016" actId="20577"/>
        <pc:sldMkLst>
          <pc:docMk/>
          <pc:sldMk cId="904861003" sldId="313"/>
        </pc:sldMkLst>
        <pc:spChg chg="mod">
          <ac:chgData name="Ali, Syed Waqqas" userId="1b3a5f44-9498-4738-8c4e-8127257d744d" providerId="ADAL" clId="{7DD06216-A9D6-4970-9718-C16706F10283}" dt="2024-01-16T17:34:19.214" v="5016" actId="20577"/>
          <ac:spMkLst>
            <pc:docMk/>
            <pc:sldMk cId="904861003" sldId="313"/>
            <ac:spMk id="3" creationId="{B3B2A76D-3F08-9C2B-C3E3-4A25DA409F80}"/>
          </ac:spMkLst>
        </pc:spChg>
      </pc:sldChg>
      <pc:sldChg chg="new del">
        <pc:chgData name="Ali, Syed Waqqas" userId="1b3a5f44-9498-4738-8c4e-8127257d744d" providerId="ADAL" clId="{7DD06216-A9D6-4970-9718-C16706F10283}" dt="2024-01-16T15:56:14.973" v="839" actId="47"/>
        <pc:sldMkLst>
          <pc:docMk/>
          <pc:sldMk cId="1841649919" sldId="314"/>
        </pc:sldMkLst>
      </pc:sldChg>
      <pc:sldChg chg="modSp add mod">
        <pc:chgData name="Ali, Syed Waqqas" userId="1b3a5f44-9498-4738-8c4e-8127257d744d" providerId="ADAL" clId="{7DD06216-A9D6-4970-9718-C16706F10283}" dt="2024-01-16T15:56:44.122" v="878" actId="20577"/>
        <pc:sldMkLst>
          <pc:docMk/>
          <pc:sldMk cId="2713663424" sldId="314"/>
        </pc:sldMkLst>
        <pc:spChg chg="mod">
          <ac:chgData name="Ali, Syed Waqqas" userId="1b3a5f44-9498-4738-8c4e-8127257d744d" providerId="ADAL" clId="{7DD06216-A9D6-4970-9718-C16706F10283}" dt="2024-01-16T15:56:44.122" v="878" actId="20577"/>
          <ac:spMkLst>
            <pc:docMk/>
            <pc:sldMk cId="2713663424" sldId="314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6:58.196" v="921" actId="20577"/>
        <pc:sldMkLst>
          <pc:docMk/>
          <pc:sldMk cId="1759010762" sldId="315"/>
        </pc:sldMkLst>
        <pc:spChg chg="mod">
          <ac:chgData name="Ali, Syed Waqqas" userId="1b3a5f44-9498-4738-8c4e-8127257d744d" providerId="ADAL" clId="{7DD06216-A9D6-4970-9718-C16706F10283}" dt="2024-01-16T15:56:52.478" v="903" actId="20577"/>
          <ac:spMkLst>
            <pc:docMk/>
            <pc:sldMk cId="1759010762" sldId="315"/>
            <ac:spMk id="3" creationId="{BCCBD51B-BCC7-C30F-0903-3C0B674C3654}"/>
          </ac:spMkLst>
        </pc:spChg>
        <pc:spChg chg="mod">
          <ac:chgData name="Ali, Syed Waqqas" userId="1b3a5f44-9498-4738-8c4e-8127257d744d" providerId="ADAL" clId="{7DD06216-A9D6-4970-9718-C16706F10283}" dt="2024-01-16T15:56:58.196" v="921" actId="20577"/>
          <ac:spMkLst>
            <pc:docMk/>
            <pc:sldMk cId="1759010762" sldId="315"/>
            <ac:spMk id="5" creationId="{AB5831DD-238E-616E-8453-C5EC67052E0A}"/>
          </ac:spMkLst>
        </pc:spChg>
      </pc:sldChg>
      <pc:sldChg chg="modSp add mod">
        <pc:chgData name="Ali, Syed Waqqas" userId="1b3a5f44-9498-4738-8c4e-8127257d744d" providerId="ADAL" clId="{7DD06216-A9D6-4970-9718-C16706F10283}" dt="2024-01-16T16:54:59.648" v="3956" actId="20577"/>
        <pc:sldMkLst>
          <pc:docMk/>
          <pc:sldMk cId="2977444163" sldId="316"/>
        </pc:sldMkLst>
        <pc:spChg chg="mod">
          <ac:chgData name="Ali, Syed Waqqas" userId="1b3a5f44-9498-4738-8c4e-8127257d744d" providerId="ADAL" clId="{7DD06216-A9D6-4970-9718-C16706F10283}" dt="2024-01-16T16:54:59.648" v="3956" actId="20577"/>
          <ac:spMkLst>
            <pc:docMk/>
            <pc:sldMk cId="2977444163" sldId="316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13.574" v="1064" actId="20577"/>
        <pc:sldMkLst>
          <pc:docMk/>
          <pc:sldMk cId="3337467033" sldId="317"/>
        </pc:sldMkLst>
        <pc:spChg chg="mod">
          <ac:chgData name="Ali, Syed Waqqas" userId="1b3a5f44-9498-4738-8c4e-8127257d744d" providerId="ADAL" clId="{7DD06216-A9D6-4970-9718-C16706F10283}" dt="2024-01-16T15:58:13.574" v="1064" actId="20577"/>
          <ac:spMkLst>
            <pc:docMk/>
            <pc:sldMk cId="3337467033" sldId="317"/>
            <ac:spMk id="4" creationId="{17CA0B60-B747-3E6E-93DD-284D529CBF6A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36.998" v="1205" actId="27636"/>
        <pc:sldMkLst>
          <pc:docMk/>
          <pc:sldMk cId="4262506321" sldId="318"/>
        </pc:sldMkLst>
        <pc:spChg chg="mod">
          <ac:chgData name="Ali, Syed Waqqas" userId="1b3a5f44-9498-4738-8c4e-8127257d744d" providerId="ADAL" clId="{7DD06216-A9D6-4970-9718-C16706F10283}" dt="2024-01-16T15:58:36.998" v="1205" actId="27636"/>
          <ac:spMkLst>
            <pc:docMk/>
            <pc:sldMk cId="4262506321" sldId="318"/>
            <ac:spMk id="4" creationId="{17CA0B60-B747-3E6E-93DD-284D529CBF6A}"/>
          </ac:spMkLst>
        </pc:spChg>
        <pc:spChg chg="mod">
          <ac:chgData name="Ali, Syed Waqqas" userId="1b3a5f44-9498-4738-8c4e-8127257d744d" providerId="ADAL" clId="{7DD06216-A9D6-4970-9718-C16706F10283}" dt="2024-01-16T15:58:36.998" v="1204" actId="27636"/>
          <ac:spMkLst>
            <pc:docMk/>
            <pc:sldMk cId="4262506321" sldId="318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8:52.013" v="1256" actId="20577"/>
        <pc:sldMkLst>
          <pc:docMk/>
          <pc:sldMk cId="3353584233" sldId="319"/>
        </pc:sldMkLst>
        <pc:spChg chg="mod">
          <ac:chgData name="Ali, Syed Waqqas" userId="1b3a5f44-9498-4738-8c4e-8127257d744d" providerId="ADAL" clId="{7DD06216-A9D6-4970-9718-C16706F10283}" dt="2024-01-16T15:58:52.013" v="1256" actId="20577"/>
          <ac:spMkLst>
            <pc:docMk/>
            <pc:sldMk cId="3353584233" sldId="31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25.602" v="1379" actId="20577"/>
        <pc:sldMkLst>
          <pc:docMk/>
          <pc:sldMk cId="3139586653" sldId="320"/>
        </pc:sldMkLst>
        <pc:spChg chg="mod">
          <ac:chgData name="Ali, Syed Waqqas" userId="1b3a5f44-9498-4738-8c4e-8127257d744d" providerId="ADAL" clId="{7DD06216-A9D6-4970-9718-C16706F10283}" dt="2024-01-16T15:59:25.602" v="1379" actId="20577"/>
          <ac:spMkLst>
            <pc:docMk/>
            <pc:sldMk cId="3139586653" sldId="320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5:59:42.295" v="1409" actId="20577"/>
        <pc:sldMkLst>
          <pc:docMk/>
          <pc:sldMk cId="2121719857" sldId="321"/>
        </pc:sldMkLst>
        <pc:spChg chg="mod">
          <ac:chgData name="Ali, Syed Waqqas" userId="1b3a5f44-9498-4738-8c4e-8127257d744d" providerId="ADAL" clId="{7DD06216-A9D6-4970-9718-C16706F10283}" dt="2024-01-16T15:59:42.295" v="1409" actId="20577"/>
          <ac:spMkLst>
            <pc:docMk/>
            <pc:sldMk cId="2121719857" sldId="321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7DD06216-A9D6-4970-9718-C16706F10283}" dt="2024-01-16T16:00:08.740" v="1461" actId="20577"/>
        <pc:sldMkLst>
          <pc:docMk/>
          <pc:sldMk cId="592067340" sldId="322"/>
        </pc:sldMkLst>
        <pc:spChg chg="mod">
          <ac:chgData name="Ali, Syed Waqqas" userId="1b3a5f44-9498-4738-8c4e-8127257d744d" providerId="ADAL" clId="{7DD06216-A9D6-4970-9718-C16706F10283}" dt="2024-01-16T16:00:08.740" v="1461" actId="20577"/>
          <ac:spMkLst>
            <pc:docMk/>
            <pc:sldMk cId="592067340" sldId="322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7DD06216-A9D6-4970-9718-C16706F10283}" dt="2024-01-16T16:00:26.712" v="1462"/>
        <pc:sldMkLst>
          <pc:docMk/>
          <pc:sldMk cId="4201322816" sldId="323"/>
        </pc:sldMkLst>
      </pc:sldChg>
      <pc:sldChg chg="modSp add mod">
        <pc:chgData name="Ali, Syed Waqqas" userId="1b3a5f44-9498-4738-8c4e-8127257d744d" providerId="ADAL" clId="{7DD06216-A9D6-4970-9718-C16706F10283}" dt="2024-01-16T16:01:38.086" v="1644" actId="20577"/>
        <pc:sldMkLst>
          <pc:docMk/>
          <pc:sldMk cId="3007244123" sldId="324"/>
        </pc:sldMkLst>
        <pc:spChg chg="mod">
          <ac:chgData name="Ali, Syed Waqqas" userId="1b3a5f44-9498-4738-8c4e-8127257d744d" providerId="ADAL" clId="{7DD06216-A9D6-4970-9718-C16706F10283}" dt="2024-01-16T16:01:38.086" v="1644" actId="20577"/>
          <ac:spMkLst>
            <pc:docMk/>
            <pc:sldMk cId="3007244123" sldId="324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7DD06216-A9D6-4970-9718-C16706F10283}" dt="2024-01-16T16:02:44.476" v="1685" actId="20577"/>
        <pc:sldMkLst>
          <pc:docMk/>
          <pc:sldMk cId="342013463" sldId="325"/>
        </pc:sldMkLst>
        <pc:spChg chg="mod">
          <ac:chgData name="Ali, Syed Waqqas" userId="1b3a5f44-9498-4738-8c4e-8127257d744d" providerId="ADAL" clId="{7DD06216-A9D6-4970-9718-C16706F10283}" dt="2024-01-16T16:02:07.919" v="1683" actId="20577"/>
          <ac:spMkLst>
            <pc:docMk/>
            <pc:sldMk cId="342013463" sldId="32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2:44.476" v="1685" actId="20577"/>
          <ac:spMkLst>
            <pc:docMk/>
            <pc:sldMk cId="342013463" sldId="32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1:13.069" v="3041" actId="20577"/>
        <pc:sldMkLst>
          <pc:docMk/>
          <pc:sldMk cId="943001969" sldId="326"/>
        </pc:sldMkLst>
        <pc:spChg chg="mod">
          <ac:chgData name="Ali, Syed Waqqas" userId="1b3a5f44-9498-4738-8c4e-8127257d744d" providerId="ADAL" clId="{7DD06216-A9D6-4970-9718-C16706F10283}" dt="2024-01-16T16:21:13.069" v="3041" actId="20577"/>
          <ac:spMkLst>
            <pc:docMk/>
            <pc:sldMk cId="943001969" sldId="326"/>
            <ac:spMk id="3" creationId="{B3B2A76D-3F08-9C2B-C3E3-4A25DA409F80}"/>
          </ac:spMkLst>
        </pc:spChg>
      </pc:sldChg>
      <pc:sldChg chg="addSp modSp add del mod">
        <pc:chgData name="Ali, Syed Waqqas" userId="1b3a5f44-9498-4738-8c4e-8127257d744d" providerId="ADAL" clId="{7DD06216-A9D6-4970-9718-C16706F10283}" dt="2024-01-16T16:10:50.006" v="2225" actId="47"/>
        <pc:sldMkLst>
          <pc:docMk/>
          <pc:sldMk cId="4211213003" sldId="327"/>
        </pc:sldMkLst>
        <pc:spChg chg="mod">
          <ac:chgData name="Ali, Syed Waqqas" userId="1b3a5f44-9498-4738-8c4e-8127257d744d" providerId="ADAL" clId="{7DD06216-A9D6-4970-9718-C16706F10283}" dt="2024-01-16T16:05:54.068" v="1879" actId="20577"/>
          <ac:spMkLst>
            <pc:docMk/>
            <pc:sldMk cId="4211213003" sldId="32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09:48.883" v="2223" actId="20577"/>
          <ac:spMkLst>
            <pc:docMk/>
            <pc:sldMk cId="4211213003" sldId="327"/>
            <ac:spMk id="3" creationId="{B3B2A76D-3F08-9C2B-C3E3-4A25DA409F80}"/>
          </ac:spMkLst>
        </pc:spChg>
        <pc:graphicFrameChg chg="add mod modGraphic">
          <ac:chgData name="Ali, Syed Waqqas" userId="1b3a5f44-9498-4738-8c4e-8127257d744d" providerId="ADAL" clId="{7DD06216-A9D6-4970-9718-C16706F10283}" dt="2024-01-16T16:09:58.194" v="2224" actId="2711"/>
          <ac:graphicFrameMkLst>
            <pc:docMk/>
            <pc:sldMk cId="4211213003" sldId="327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09:40.291" v="2193" actId="20577"/>
        <pc:sldMkLst>
          <pc:docMk/>
          <pc:sldMk cId="749701435" sldId="328"/>
        </pc:sldMkLst>
        <pc:spChg chg="mod">
          <ac:chgData name="Ali, Syed Waqqas" userId="1b3a5f44-9498-4738-8c4e-8127257d744d" providerId="ADAL" clId="{7DD06216-A9D6-4970-9718-C16706F10283}" dt="2024-01-16T16:09:40.291" v="2193" actId="20577"/>
          <ac:spMkLst>
            <pc:docMk/>
            <pc:sldMk cId="749701435" sldId="328"/>
            <ac:spMk id="3" creationId="{B3B2A76D-3F08-9C2B-C3E3-4A25DA409F80}"/>
          </ac:spMkLst>
        </pc:spChg>
        <pc:graphicFrameChg chg="modGraphic">
          <ac:chgData name="Ali, Syed Waqqas" userId="1b3a5f44-9498-4738-8c4e-8127257d744d" providerId="ADAL" clId="{7DD06216-A9D6-4970-9718-C16706F10283}" dt="2024-01-16T16:09:02.621" v="2158" actId="2711"/>
          <ac:graphicFrameMkLst>
            <pc:docMk/>
            <pc:sldMk cId="749701435" sldId="328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16:12.093" v="2564" actId="114"/>
        <pc:sldMkLst>
          <pc:docMk/>
          <pc:sldMk cId="2050625777" sldId="329"/>
        </pc:sldMkLst>
        <pc:spChg chg="mod">
          <ac:chgData name="Ali, Syed Waqqas" userId="1b3a5f44-9498-4738-8c4e-8127257d744d" providerId="ADAL" clId="{7DD06216-A9D6-4970-9718-C16706F10283}" dt="2024-01-16T16:14:48.337" v="2353" actId="20577"/>
          <ac:spMkLst>
            <pc:docMk/>
            <pc:sldMk cId="2050625777" sldId="32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16:12.093" v="2564" actId="114"/>
          <ac:spMkLst>
            <pc:docMk/>
            <pc:sldMk cId="2050625777" sldId="329"/>
            <ac:spMk id="3" creationId="{B3B2A76D-3F08-9C2B-C3E3-4A25DA409F80}"/>
          </ac:spMkLst>
        </pc:spChg>
        <pc:graphicFrameChg chg="mod modGraphic">
          <ac:chgData name="Ali, Syed Waqqas" userId="1b3a5f44-9498-4738-8c4e-8127257d744d" providerId="ADAL" clId="{7DD06216-A9D6-4970-9718-C16706F10283}" dt="2024-01-16T16:14:07.589" v="2341" actId="2165"/>
          <ac:graphicFrameMkLst>
            <pc:docMk/>
            <pc:sldMk cId="2050625777" sldId="329"/>
            <ac:graphicFrameMk id="9" creationId="{74015E44-8397-94A9-F453-6A0933324B3A}"/>
          </ac:graphicFrameMkLst>
        </pc:graphicFrameChg>
      </pc:sldChg>
      <pc:sldChg chg="modSp add mod">
        <pc:chgData name="Ali, Syed Waqqas" userId="1b3a5f44-9498-4738-8c4e-8127257d744d" providerId="ADAL" clId="{7DD06216-A9D6-4970-9718-C16706F10283}" dt="2024-01-16T16:20:25.001" v="2890" actId="20577"/>
        <pc:sldMkLst>
          <pc:docMk/>
          <pc:sldMk cId="2510704588" sldId="330"/>
        </pc:sldMkLst>
        <pc:spChg chg="mod">
          <ac:chgData name="Ali, Syed Waqqas" userId="1b3a5f44-9498-4738-8c4e-8127257d744d" providerId="ADAL" clId="{7DD06216-A9D6-4970-9718-C16706F10283}" dt="2024-01-16T16:20:25.001" v="2890" actId="20577"/>
          <ac:spMkLst>
            <pc:docMk/>
            <pc:sldMk cId="2510704588" sldId="330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07.582" v="2853" actId="20577"/>
          <ac:spMkLst>
            <pc:docMk/>
            <pc:sldMk cId="2510704588" sldId="33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0:59.908" v="3039" actId="20577"/>
        <pc:sldMkLst>
          <pc:docMk/>
          <pc:sldMk cId="4133183087" sldId="331"/>
        </pc:sldMkLst>
        <pc:spChg chg="mod">
          <ac:chgData name="Ali, Syed Waqqas" userId="1b3a5f44-9498-4738-8c4e-8127257d744d" providerId="ADAL" clId="{7DD06216-A9D6-4970-9718-C16706F10283}" dt="2024-01-16T16:20:28.236" v="2895" actId="20577"/>
          <ac:spMkLst>
            <pc:docMk/>
            <pc:sldMk cId="4133183087" sldId="33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0:59.908" v="3039" actId="20577"/>
          <ac:spMkLst>
            <pc:docMk/>
            <pc:sldMk cId="4133183087" sldId="33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3:01.067" v="3209" actId="20577"/>
        <pc:sldMkLst>
          <pc:docMk/>
          <pc:sldMk cId="2377533855" sldId="332"/>
        </pc:sldMkLst>
        <pc:spChg chg="mod">
          <ac:chgData name="Ali, Syed Waqqas" userId="1b3a5f44-9498-4738-8c4e-8127257d744d" providerId="ADAL" clId="{7DD06216-A9D6-4970-9718-C16706F10283}" dt="2024-01-16T16:21:47.040" v="3074" actId="20577"/>
          <ac:spMkLst>
            <pc:docMk/>
            <pc:sldMk cId="2377533855" sldId="33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23:01.067" v="3209" actId="20577"/>
          <ac:spMkLst>
            <pc:docMk/>
            <pc:sldMk cId="2377533855" sldId="33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25:13.467" v="3233" actId="14100"/>
        <pc:sldMkLst>
          <pc:docMk/>
          <pc:sldMk cId="900396517" sldId="391"/>
        </pc:sldMkLst>
        <pc:spChg chg="mod">
          <ac:chgData name="Ali, Syed Waqqas" userId="1b3a5f44-9498-4738-8c4e-8127257d744d" providerId="ADAL" clId="{7DD06216-A9D6-4970-9718-C16706F10283}" dt="2024-01-16T16:25:13.467" v="3233" actId="14100"/>
          <ac:spMkLst>
            <pc:docMk/>
            <pc:sldMk cId="900396517" sldId="391"/>
            <ac:spMk id="6146" creationId="{E1DBA913-BA83-6F36-E954-6B34F0A50D29}"/>
          </ac:spMkLst>
        </pc:spChg>
        <pc:spChg chg="mod">
          <ac:chgData name="Ali, Syed Waqqas" userId="1b3a5f44-9498-4738-8c4e-8127257d744d" providerId="ADAL" clId="{7DD06216-A9D6-4970-9718-C16706F10283}" dt="2024-01-16T16:25:06.276" v="3212" actId="27636"/>
          <ac:spMkLst>
            <pc:docMk/>
            <pc:sldMk cId="900396517" sldId="391"/>
            <ac:spMk id="6148" creationId="{BCF2F264-B632-EE7B-0A23-75C53F2CC0CD}"/>
          </ac:spMkLst>
        </pc:spChg>
      </pc:sldChg>
      <pc:sldChg chg="modSp add mod">
        <pc:chgData name="Ali, Syed Waqqas" userId="1b3a5f44-9498-4738-8c4e-8127257d744d" providerId="ADAL" clId="{7DD06216-A9D6-4970-9718-C16706F10283}" dt="2024-01-16T16:56:38.069" v="3959" actId="20577"/>
        <pc:sldMkLst>
          <pc:docMk/>
          <pc:sldMk cId="1200258691" sldId="392"/>
        </pc:sldMkLst>
        <pc:spChg chg="mod">
          <ac:chgData name="Ali, Syed Waqqas" userId="1b3a5f44-9498-4738-8c4e-8127257d744d" providerId="ADAL" clId="{7DD06216-A9D6-4970-9718-C16706F10283}" dt="2024-01-16T16:25:43.186" v="3306" actId="20577"/>
          <ac:spMkLst>
            <pc:docMk/>
            <pc:sldMk cId="1200258691" sldId="39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56:38.069" v="3959" actId="20577"/>
          <ac:spMkLst>
            <pc:docMk/>
            <pc:sldMk cId="1200258691" sldId="392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17.939" v="3991" actId="20577"/>
        <pc:sldMkLst>
          <pc:docMk/>
          <pc:sldMk cId="3976763939" sldId="393"/>
        </pc:sldMkLst>
        <pc:spChg chg="mod">
          <ac:chgData name="Ali, Syed Waqqas" userId="1b3a5f44-9498-4738-8c4e-8127257d744d" providerId="ADAL" clId="{7DD06216-A9D6-4970-9718-C16706F10283}" dt="2024-01-16T16:57:17.939" v="3991" actId="20577"/>
          <ac:spMkLst>
            <pc:docMk/>
            <pc:sldMk cId="3976763939" sldId="39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57:36.950" v="3993" actId="20577"/>
        <pc:sldMkLst>
          <pc:docMk/>
          <pc:sldMk cId="3075233305" sldId="394"/>
        </pc:sldMkLst>
        <pc:spChg chg="mod">
          <ac:chgData name="Ali, Syed Waqqas" userId="1b3a5f44-9498-4738-8c4e-8127257d744d" providerId="ADAL" clId="{7DD06216-A9D6-4970-9718-C16706F10283}" dt="2024-01-16T16:57:36.950" v="3993" actId="20577"/>
          <ac:spMkLst>
            <pc:docMk/>
            <pc:sldMk cId="3075233305" sldId="39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6:34:25.618" v="3796" actId="403"/>
        <pc:sldMkLst>
          <pc:docMk/>
          <pc:sldMk cId="544765608" sldId="395"/>
        </pc:sldMkLst>
        <pc:spChg chg="mod">
          <ac:chgData name="Ali, Syed Waqqas" userId="1b3a5f44-9498-4738-8c4e-8127257d744d" providerId="ADAL" clId="{7DD06216-A9D6-4970-9718-C16706F10283}" dt="2024-01-16T16:34:06.212" v="3786" actId="20577"/>
          <ac:spMkLst>
            <pc:docMk/>
            <pc:sldMk cId="544765608" sldId="39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6:34:25.618" v="3796" actId="403"/>
          <ac:spMkLst>
            <pc:docMk/>
            <pc:sldMk cId="544765608" sldId="39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0:11.210" v="4047" actId="20577"/>
        <pc:sldMkLst>
          <pc:docMk/>
          <pc:sldMk cId="3751032125" sldId="396"/>
        </pc:sldMkLst>
        <pc:spChg chg="mod">
          <ac:chgData name="Ali, Syed Waqqas" userId="1b3a5f44-9498-4738-8c4e-8127257d744d" providerId="ADAL" clId="{7DD06216-A9D6-4970-9718-C16706F10283}" dt="2024-01-16T16:34:48.269" v="3826" actId="20577"/>
          <ac:spMkLst>
            <pc:docMk/>
            <pc:sldMk cId="3751032125" sldId="39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0:11.210" v="4047" actId="20577"/>
          <ac:spMkLst>
            <pc:docMk/>
            <pc:sldMk cId="3751032125" sldId="396"/>
            <ac:spMk id="3" creationId="{B3B2A76D-3F08-9C2B-C3E3-4A25DA409F80}"/>
          </ac:spMkLst>
        </pc:spChg>
      </pc:sldChg>
      <pc:sldChg chg="add">
        <pc:chgData name="Ali, Syed Waqqas" userId="1b3a5f44-9498-4738-8c4e-8127257d744d" providerId="ADAL" clId="{7DD06216-A9D6-4970-9718-C16706F10283}" dt="2024-01-16T16:57:33.544" v="3992"/>
        <pc:sldMkLst>
          <pc:docMk/>
          <pc:sldMk cId="2654676009" sldId="397"/>
        </pc:sldMkLst>
      </pc:sldChg>
      <pc:sldChg chg="modSp add mod">
        <pc:chgData name="Ali, Syed Waqqas" userId="1b3a5f44-9498-4738-8c4e-8127257d744d" providerId="ADAL" clId="{7DD06216-A9D6-4970-9718-C16706F10283}" dt="2024-01-16T17:05:28.733" v="4441" actId="114"/>
        <pc:sldMkLst>
          <pc:docMk/>
          <pc:sldMk cId="2330861438" sldId="398"/>
        </pc:sldMkLst>
        <pc:spChg chg="mod">
          <ac:chgData name="Ali, Syed Waqqas" userId="1b3a5f44-9498-4738-8c4e-8127257d744d" providerId="ADAL" clId="{7DD06216-A9D6-4970-9718-C16706F10283}" dt="2024-01-16T17:00:26.280" v="4104" actId="20577"/>
          <ac:spMkLst>
            <pc:docMk/>
            <pc:sldMk cId="2330861438" sldId="39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05:28.733" v="4441" actId="114"/>
          <ac:spMkLst>
            <pc:docMk/>
            <pc:sldMk cId="2330861438" sldId="3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5:48.390" v="4505" actId="20577"/>
        <pc:sldMkLst>
          <pc:docMk/>
          <pc:sldMk cId="3898841686" sldId="399"/>
        </pc:sldMkLst>
        <pc:spChg chg="mod">
          <ac:chgData name="Ali, Syed Waqqas" userId="1b3a5f44-9498-4738-8c4e-8127257d744d" providerId="ADAL" clId="{7DD06216-A9D6-4970-9718-C16706F10283}" dt="2024-01-16T17:05:48.390" v="4505" actId="20577"/>
          <ac:spMkLst>
            <pc:docMk/>
            <pc:sldMk cId="3898841686" sldId="399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6:34.399" v="4628" actId="20577"/>
        <pc:sldMkLst>
          <pc:docMk/>
          <pc:sldMk cId="1740405859" sldId="400"/>
        </pc:sldMkLst>
        <pc:spChg chg="mod">
          <ac:chgData name="Ali, Syed Waqqas" userId="1b3a5f44-9498-4738-8c4e-8127257d744d" providerId="ADAL" clId="{7DD06216-A9D6-4970-9718-C16706F10283}" dt="2024-01-16T17:06:34.399" v="4628" actId="20577"/>
          <ac:spMkLst>
            <pc:docMk/>
            <pc:sldMk cId="1740405859" sldId="40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08:45.820" v="4770" actId="122"/>
        <pc:sldMkLst>
          <pc:docMk/>
          <pc:sldMk cId="1953958175" sldId="401"/>
        </pc:sldMkLst>
        <pc:spChg chg="mod">
          <ac:chgData name="Ali, Syed Waqqas" userId="1b3a5f44-9498-4738-8c4e-8127257d744d" providerId="ADAL" clId="{7DD06216-A9D6-4970-9718-C16706F10283}" dt="2024-01-16T17:08:45.820" v="4770" actId="122"/>
          <ac:spMkLst>
            <pc:docMk/>
            <pc:sldMk cId="1953958175" sldId="401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25:50.154" v="4907" actId="20577"/>
        <pc:sldMkLst>
          <pc:docMk/>
          <pc:sldMk cId="860352626" sldId="402"/>
        </pc:sldMkLst>
        <pc:spChg chg="mod">
          <ac:chgData name="Ali, Syed Waqqas" userId="1b3a5f44-9498-4738-8c4e-8127257d744d" providerId="ADAL" clId="{7DD06216-A9D6-4970-9718-C16706F10283}" dt="2024-01-16T17:19:11.473" v="4787" actId="14100"/>
          <ac:spMkLst>
            <pc:docMk/>
            <pc:sldMk cId="860352626" sldId="40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7:19:45.606" v="4803" actId="1076"/>
          <ac:spMkLst>
            <pc:docMk/>
            <pc:sldMk cId="860352626" sldId="402"/>
            <ac:spMk id="9" creationId="{6E4B1606-A880-B1EF-D159-A371C8A898E0}"/>
          </ac:spMkLst>
        </pc:spChg>
        <pc:spChg chg="add mod">
          <ac:chgData name="Ali, Syed Waqqas" userId="1b3a5f44-9498-4738-8c4e-8127257d744d" providerId="ADAL" clId="{7DD06216-A9D6-4970-9718-C16706F10283}" dt="2024-01-16T17:19:53.799" v="4808" actId="20577"/>
          <ac:spMkLst>
            <pc:docMk/>
            <pc:sldMk cId="860352626" sldId="402"/>
            <ac:spMk id="10" creationId="{A261867A-4498-B4B1-4405-BCD3A73B495A}"/>
          </ac:spMkLst>
        </pc:spChg>
        <pc:spChg chg="add mod">
          <ac:chgData name="Ali, Syed Waqqas" userId="1b3a5f44-9498-4738-8c4e-8127257d744d" providerId="ADAL" clId="{7DD06216-A9D6-4970-9718-C16706F10283}" dt="2024-01-16T17:24:15.075" v="4812" actId="20577"/>
          <ac:spMkLst>
            <pc:docMk/>
            <pc:sldMk cId="860352626" sldId="402"/>
            <ac:spMk id="11" creationId="{B241A2BB-96EE-2710-DB4D-682F62210BA8}"/>
          </ac:spMkLst>
        </pc:spChg>
        <pc:spChg chg="add mod">
          <ac:chgData name="Ali, Syed Waqqas" userId="1b3a5f44-9498-4738-8c4e-8127257d744d" providerId="ADAL" clId="{7DD06216-A9D6-4970-9718-C16706F10283}" dt="2024-01-16T17:24:26.209" v="4819" actId="1076"/>
          <ac:spMkLst>
            <pc:docMk/>
            <pc:sldMk cId="860352626" sldId="402"/>
            <ac:spMk id="12" creationId="{0FC589B5-EB7A-4B2B-9132-F68802A905A4}"/>
          </ac:spMkLst>
        </pc:spChg>
        <pc:spChg chg="add mod">
          <ac:chgData name="Ali, Syed Waqqas" userId="1b3a5f44-9498-4738-8c4e-8127257d744d" providerId="ADAL" clId="{7DD06216-A9D6-4970-9718-C16706F10283}" dt="2024-01-16T17:25:32.840" v="4872" actId="20577"/>
          <ac:spMkLst>
            <pc:docMk/>
            <pc:sldMk cId="860352626" sldId="402"/>
            <ac:spMk id="13" creationId="{11F7E6EE-BBC7-39DB-585B-7093A2AD95BF}"/>
          </ac:spMkLst>
        </pc:spChg>
        <pc:spChg chg="add mod">
          <ac:chgData name="Ali, Syed Waqqas" userId="1b3a5f44-9498-4738-8c4e-8127257d744d" providerId="ADAL" clId="{7DD06216-A9D6-4970-9718-C16706F10283}" dt="2024-01-16T17:24:48.297" v="4830" actId="1076"/>
          <ac:spMkLst>
            <pc:docMk/>
            <pc:sldMk cId="860352626" sldId="402"/>
            <ac:spMk id="14" creationId="{038B00BC-26AE-327B-3AAE-0947F7501F32}"/>
          </ac:spMkLst>
        </pc:spChg>
        <pc:spChg chg="add mod">
          <ac:chgData name="Ali, Syed Waqqas" userId="1b3a5f44-9498-4738-8c4e-8127257d744d" providerId="ADAL" clId="{7DD06216-A9D6-4970-9718-C16706F10283}" dt="2024-01-16T17:24:53.417" v="4834" actId="20577"/>
          <ac:spMkLst>
            <pc:docMk/>
            <pc:sldMk cId="860352626" sldId="402"/>
            <ac:spMk id="15" creationId="{A01402EA-DF14-55AD-5B57-9AAF1BDE82D4}"/>
          </ac:spMkLst>
        </pc:spChg>
        <pc:spChg chg="add mod">
          <ac:chgData name="Ali, Syed Waqqas" userId="1b3a5f44-9498-4738-8c4e-8127257d744d" providerId="ADAL" clId="{7DD06216-A9D6-4970-9718-C16706F10283}" dt="2024-01-16T17:25:08.421" v="4845" actId="1076"/>
          <ac:spMkLst>
            <pc:docMk/>
            <pc:sldMk cId="860352626" sldId="402"/>
            <ac:spMk id="16" creationId="{1A4A1B9A-C482-6420-4BEC-0FB7698B85D3}"/>
          </ac:spMkLst>
        </pc:spChg>
        <pc:spChg chg="add mod">
          <ac:chgData name="Ali, Syed Waqqas" userId="1b3a5f44-9498-4738-8c4e-8127257d744d" providerId="ADAL" clId="{7DD06216-A9D6-4970-9718-C16706F10283}" dt="2024-01-16T17:25:15.611" v="4857" actId="20577"/>
          <ac:spMkLst>
            <pc:docMk/>
            <pc:sldMk cId="860352626" sldId="402"/>
            <ac:spMk id="17" creationId="{1730F75D-2385-D56E-D4F4-BFCF5A27A9FB}"/>
          </ac:spMkLst>
        </pc:spChg>
        <pc:spChg chg="add mod">
          <ac:chgData name="Ali, Syed Waqqas" userId="1b3a5f44-9498-4738-8c4e-8127257d744d" providerId="ADAL" clId="{7DD06216-A9D6-4970-9718-C16706F10283}" dt="2024-01-16T17:25:30.345" v="4865" actId="1076"/>
          <ac:spMkLst>
            <pc:docMk/>
            <pc:sldMk cId="860352626" sldId="402"/>
            <ac:spMk id="18" creationId="{7F02545B-8D0B-F83B-4504-48985331D180}"/>
          </ac:spMkLst>
        </pc:spChg>
        <pc:spChg chg="add mod">
          <ac:chgData name="Ali, Syed Waqqas" userId="1b3a5f44-9498-4738-8c4e-8127257d744d" providerId="ADAL" clId="{7DD06216-A9D6-4970-9718-C16706F10283}" dt="2024-01-16T17:25:50.154" v="4907" actId="20577"/>
          <ac:spMkLst>
            <pc:docMk/>
            <pc:sldMk cId="860352626" sldId="402"/>
            <ac:spMk id="19" creationId="{1039D507-0A35-1FF2-0DEE-FE07E7D78C73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7:41:35.320" v="5269" actId="1076"/>
        <pc:sldMkLst>
          <pc:docMk/>
          <pc:sldMk cId="1505819400" sldId="403"/>
        </pc:sldMkLst>
        <pc:spChg chg="mod">
          <ac:chgData name="Ali, Syed Waqqas" userId="1b3a5f44-9498-4738-8c4e-8127257d744d" providerId="ADAL" clId="{7DD06216-A9D6-4970-9718-C16706F10283}" dt="2024-01-16T17:40:13.493" v="5181" actId="20577"/>
          <ac:spMkLst>
            <pc:docMk/>
            <pc:sldMk cId="1505819400" sldId="403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9" creationId="{6E4B1606-A880-B1EF-D159-A371C8A898E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0" creationId="{A261867A-4498-B4B1-4405-BCD3A73B495A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1" creationId="{B241A2BB-96EE-2710-DB4D-682F62210BA8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2" creationId="{0FC589B5-EB7A-4B2B-9132-F68802A905A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3" creationId="{11F7E6EE-BBC7-39DB-585B-7093A2AD95BF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4" creationId="{038B00BC-26AE-327B-3AAE-0947F7501F32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5" creationId="{A01402EA-DF14-55AD-5B57-9AAF1BDE82D4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6" creationId="{1A4A1B9A-C482-6420-4BEC-0FB7698B85D3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7" creationId="{1730F75D-2385-D56E-D4F4-BFCF5A27A9FB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8" creationId="{7F02545B-8D0B-F83B-4504-48985331D180}"/>
          </ac:spMkLst>
        </pc:spChg>
        <pc:spChg chg="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19" creationId="{1039D507-0A35-1FF2-0DEE-FE07E7D78C7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0" creationId="{900FDFA2-D4F6-5CE5-338C-B8EC6AFEED2D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1" creationId="{CD1FB8C6-D182-165A-149E-3AB44463CD0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2" creationId="{A52E9C42-2714-C73B-1570-921505FDB6D3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3" creationId="{958E7892-8197-95DE-CF9B-2EC90AD3EB64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4" creationId="{ED03FB16-37EA-6E41-DAFF-52D9941D914A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29" creationId="{26680ECC-A215-DD25-4637-B46FDC08CCB6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0" creationId="{BD64E319-3BC1-C0A9-8C85-03E42E73629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1" creationId="{BAE9C9FE-56DF-E590-485B-D7378C1066C0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5" creationId="{94BDE871-07B8-0BE3-6AC4-2B23F5886A5B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6" creationId="{657ADCF8-7D0A-B55B-A4E9-B863D3D50B9E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7" creationId="{DC86C8C3-4B86-73CF-6B0A-9610DD39984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8" creationId="{9496C732-4641-2835-64AF-E9B5BC0DD229}"/>
          </ac:spMkLst>
        </pc:spChg>
        <pc:spChg chg="add mod">
          <ac:chgData name="Ali, Syed Waqqas" userId="1b3a5f44-9498-4738-8c4e-8127257d744d" providerId="ADAL" clId="{7DD06216-A9D6-4970-9718-C16706F10283}" dt="2024-01-16T17:40:20.025" v="5210" actId="1035"/>
          <ac:spMkLst>
            <pc:docMk/>
            <pc:sldMk cId="1505819400" sldId="403"/>
            <ac:spMk id="39" creationId="{8525B92E-2D10-0C8E-5506-C5E5CFDA08CB}"/>
          </ac:spMkLst>
        </pc:spChg>
        <pc:spChg chg="add mod">
          <ac:chgData name="Ali, Syed Waqqas" userId="1b3a5f44-9498-4738-8c4e-8127257d744d" providerId="ADAL" clId="{7DD06216-A9D6-4970-9718-C16706F10283}" dt="2024-01-16T17:40:56.507" v="5213" actId="14100"/>
          <ac:spMkLst>
            <pc:docMk/>
            <pc:sldMk cId="1505819400" sldId="403"/>
            <ac:spMk id="43" creationId="{B32D8F41-7520-1565-0897-B06A2A23FE67}"/>
          </ac:spMkLst>
        </pc:spChg>
        <pc:spChg chg="add mod">
          <ac:chgData name="Ali, Syed Waqqas" userId="1b3a5f44-9498-4738-8c4e-8127257d744d" providerId="ADAL" clId="{7DD06216-A9D6-4970-9718-C16706F10283}" dt="2024-01-16T17:41:35.320" v="5269" actId="1076"/>
          <ac:spMkLst>
            <pc:docMk/>
            <pc:sldMk cId="1505819400" sldId="403"/>
            <ac:spMk id="44" creationId="{B072EC8B-DEE4-9397-1006-D13D7A4B7597}"/>
          </ac:spMkLst>
        </pc:sp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6" creationId="{DDEEC012-13C0-E54E-55A4-0C58132C939B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27" creationId="{5E9E85F1-E198-DCEC-3B58-10396F3D3B60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32" creationId="{2416730F-9C3B-E627-7D1E-7BF12E083F91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0" creationId="{0F17504A-CD50-BD64-D854-AF3A29E4F067}"/>
          </ac:cxnSpMkLst>
        </pc:cxnChg>
        <pc:cxnChg chg="add mod">
          <ac:chgData name="Ali, Syed Waqqas" userId="1b3a5f44-9498-4738-8c4e-8127257d744d" providerId="ADAL" clId="{7DD06216-A9D6-4970-9718-C16706F10283}" dt="2024-01-16T17:40:20.025" v="5210" actId="1035"/>
          <ac:cxnSpMkLst>
            <pc:docMk/>
            <pc:sldMk cId="1505819400" sldId="403"/>
            <ac:cxnSpMk id="42" creationId="{1C1C9404-38BA-35AD-9B0C-62608E4EF792}"/>
          </ac:cxnSpMkLst>
        </pc:cxnChg>
        <pc:cxnChg chg="add mod">
          <ac:chgData name="Ali, Syed Waqqas" userId="1b3a5f44-9498-4738-8c4e-8127257d744d" providerId="ADAL" clId="{7DD06216-A9D6-4970-9718-C16706F10283}" dt="2024-01-16T17:41:22.777" v="5241" actId="1076"/>
          <ac:cxnSpMkLst>
            <pc:docMk/>
            <pc:sldMk cId="1505819400" sldId="403"/>
            <ac:cxnSpMk id="45" creationId="{E0924553-4702-5433-A6DB-621186563447}"/>
          </ac:cxnSpMkLst>
        </pc:cxnChg>
      </pc:sldChg>
      <pc:sldChg chg="modSp add mod">
        <pc:chgData name="Ali, Syed Waqqas" userId="1b3a5f44-9498-4738-8c4e-8127257d744d" providerId="ADAL" clId="{7DD06216-A9D6-4970-9718-C16706F10283}" dt="2024-01-16T17:43:22.602" v="5792" actId="20577"/>
        <pc:sldMkLst>
          <pc:docMk/>
          <pc:sldMk cId="4046723906" sldId="404"/>
        </pc:sldMkLst>
        <pc:spChg chg="mod">
          <ac:chgData name="Ali, Syed Waqqas" userId="1b3a5f44-9498-4738-8c4e-8127257d744d" providerId="ADAL" clId="{7DD06216-A9D6-4970-9718-C16706F10283}" dt="2024-01-16T17:42:54.629" v="5543" actId="20577"/>
          <ac:spMkLst>
            <pc:docMk/>
            <pc:sldMk cId="4046723906" sldId="40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3:22.602" v="5792" actId="20577"/>
          <ac:spMkLst>
            <pc:docMk/>
            <pc:sldMk cId="4046723906" sldId="40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45:11.597" v="6006" actId="20577"/>
        <pc:sldMkLst>
          <pc:docMk/>
          <pc:sldMk cId="492737351" sldId="405"/>
        </pc:sldMkLst>
        <pc:spChg chg="mod">
          <ac:chgData name="Ali, Syed Waqqas" userId="1b3a5f44-9498-4738-8c4e-8127257d744d" providerId="ADAL" clId="{7DD06216-A9D6-4970-9718-C16706F10283}" dt="2024-01-16T17:44:02.425" v="5797" actId="20577"/>
          <ac:spMkLst>
            <pc:docMk/>
            <pc:sldMk cId="492737351" sldId="405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45:11.597" v="6006" actId="20577"/>
          <ac:spMkLst>
            <pc:docMk/>
            <pc:sldMk cId="492737351" sldId="40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7:36.152" v="8146" actId="2711"/>
        <pc:sldMkLst>
          <pc:docMk/>
          <pc:sldMk cId="3225800838" sldId="406"/>
        </pc:sldMkLst>
        <pc:spChg chg="mod">
          <ac:chgData name="Ali, Syed Waqqas" userId="1b3a5f44-9498-4738-8c4e-8127257d744d" providerId="ADAL" clId="{7DD06216-A9D6-4970-9718-C16706F10283}" dt="2024-01-16T17:46:58.166" v="6023" actId="20577"/>
          <ac:spMkLst>
            <pc:docMk/>
            <pc:sldMk cId="3225800838" sldId="406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7:36.152" v="8146" actId="2711"/>
          <ac:spMkLst>
            <pc:docMk/>
            <pc:sldMk cId="3225800838" sldId="40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08:00.749" v="8147" actId="2711"/>
        <pc:sldMkLst>
          <pc:docMk/>
          <pc:sldMk cId="1663401747" sldId="407"/>
        </pc:sldMkLst>
        <pc:spChg chg="mod">
          <ac:chgData name="Ali, Syed Waqqas" userId="1b3a5f44-9498-4738-8c4e-8127257d744d" providerId="ADAL" clId="{7DD06216-A9D6-4970-9718-C16706F10283}" dt="2024-01-16T17:48:29.277" v="6382" actId="20577"/>
          <ac:spMkLst>
            <pc:docMk/>
            <pc:sldMk cId="1663401747" sldId="40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08:00.749" v="8147" actId="2711"/>
          <ac:spMkLst>
            <pc:docMk/>
            <pc:sldMk cId="1663401747" sldId="40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7:52:33.542" v="7149" actId="20577"/>
        <pc:sldMkLst>
          <pc:docMk/>
          <pc:sldMk cId="3051952542" sldId="408"/>
        </pc:sldMkLst>
        <pc:spChg chg="mod">
          <ac:chgData name="Ali, Syed Waqqas" userId="1b3a5f44-9498-4738-8c4e-8127257d744d" providerId="ADAL" clId="{7DD06216-A9D6-4970-9718-C16706F10283}" dt="2024-01-16T17:50:27.942" v="6711" actId="20577"/>
          <ac:spMkLst>
            <pc:docMk/>
            <pc:sldMk cId="3051952542" sldId="40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7:52:33.542" v="7149" actId="20577"/>
          <ac:spMkLst>
            <pc:docMk/>
            <pc:sldMk cId="3051952542" sldId="40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2:22.489" v="13687" actId="20577"/>
        <pc:sldMkLst>
          <pc:docMk/>
          <pc:sldMk cId="231667547" sldId="409"/>
        </pc:sldMkLst>
        <pc:spChg chg="mod">
          <ac:chgData name="Ali, Syed Waqqas" userId="1b3a5f44-9498-4738-8c4e-8127257d744d" providerId="ADAL" clId="{7DD06216-A9D6-4970-9718-C16706F10283}" dt="2024-01-16T17:54:35.321" v="7406" actId="20577"/>
          <ac:spMkLst>
            <pc:docMk/>
            <pc:sldMk cId="231667547" sldId="40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20:12:22.489" v="13687" actId="20577"/>
          <ac:spMkLst>
            <pc:docMk/>
            <pc:sldMk cId="231667547" sldId="409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20:37.759" v="9168" actId="313"/>
        <pc:sldMkLst>
          <pc:docMk/>
          <pc:sldMk cId="1992176028" sldId="410"/>
        </pc:sldMkLst>
        <pc:spChg chg="mod">
          <ac:chgData name="Ali, Syed Waqqas" userId="1b3a5f44-9498-4738-8c4e-8127257d744d" providerId="ADAL" clId="{7DD06216-A9D6-4970-9718-C16706F10283}" dt="2024-01-16T18:16:38.210" v="8806" actId="20577"/>
          <ac:spMkLst>
            <pc:docMk/>
            <pc:sldMk cId="1992176028" sldId="410"/>
            <ac:spMk id="2" creationId="{0F38800C-8A7D-E150-1D69-4C942110B9A3}"/>
          </ac:spMkLst>
        </pc:spChg>
        <pc:spChg chg="del mod">
          <ac:chgData name="Ali, Syed Waqqas" userId="1b3a5f44-9498-4738-8c4e-8127257d744d" providerId="ADAL" clId="{7DD06216-A9D6-4970-9718-C16706F10283}" dt="2024-01-16T18:16:32.817" v="8799" actId="478"/>
          <ac:spMkLst>
            <pc:docMk/>
            <pc:sldMk cId="1992176028" sldId="410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17:06.589" v="8825" actId="1076"/>
          <ac:spMkLst>
            <pc:docMk/>
            <pc:sldMk cId="1992176028" sldId="410"/>
            <ac:spMk id="11" creationId="{4448B9A2-ECE1-784C-9ADA-4023AFFDDC33}"/>
          </ac:spMkLst>
        </pc:spChg>
        <pc:spChg chg="add mod">
          <ac:chgData name="Ali, Syed Waqqas" userId="1b3a5f44-9498-4738-8c4e-8127257d744d" providerId="ADAL" clId="{7DD06216-A9D6-4970-9718-C16706F10283}" dt="2024-01-16T18:20:37.759" v="9168" actId="313"/>
          <ac:spMkLst>
            <pc:docMk/>
            <pc:sldMk cId="1992176028" sldId="410"/>
            <ac:spMk id="12" creationId="{043039B2-51F9-1CF0-E3D1-0EBE090AA4DB}"/>
          </ac:spMkLst>
        </pc:spChg>
        <pc:spChg chg="add mod">
          <ac:chgData name="Ali, Syed Waqqas" userId="1b3a5f44-9498-4738-8c4e-8127257d744d" providerId="ADAL" clId="{7DD06216-A9D6-4970-9718-C16706F10283}" dt="2024-01-16T18:18:09.763" v="8925" actId="1076"/>
          <ac:spMkLst>
            <pc:docMk/>
            <pc:sldMk cId="1992176028" sldId="410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17:03.330" v="8824" actId="1076"/>
          <ac:picMkLst>
            <pc:docMk/>
            <pc:sldMk cId="1992176028" sldId="410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13:40.425" v="8759" actId="20577"/>
        <pc:sldMkLst>
          <pc:docMk/>
          <pc:sldMk cId="1948377521" sldId="411"/>
        </pc:sldMkLst>
        <pc:spChg chg="mod">
          <ac:chgData name="Ali, Syed Waqqas" userId="1b3a5f44-9498-4738-8c4e-8127257d744d" providerId="ADAL" clId="{7DD06216-A9D6-4970-9718-C16706F10283}" dt="2024-01-16T18:10:47.226" v="8350" actId="20577"/>
          <ac:spMkLst>
            <pc:docMk/>
            <pc:sldMk cId="1948377521" sldId="411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13:40.425" v="8759" actId="20577"/>
          <ac:spMkLst>
            <pc:docMk/>
            <pc:sldMk cId="1948377521" sldId="411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20:31.585" v="9149" actId="313"/>
        <pc:sldMkLst>
          <pc:docMk/>
          <pc:sldMk cId="1555706042" sldId="412"/>
        </pc:sldMkLst>
        <pc:spChg chg="mod">
          <ac:chgData name="Ali, Syed Waqqas" userId="1b3a5f44-9498-4738-8c4e-8127257d744d" providerId="ADAL" clId="{7DD06216-A9D6-4970-9718-C16706F10283}" dt="2024-01-16T18:20:31.585" v="9149" actId="313"/>
          <ac:spMkLst>
            <pc:docMk/>
            <pc:sldMk cId="1555706042" sldId="412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18:41.682" v="8975" actId="2711"/>
          <ac:spMkLst>
            <pc:docMk/>
            <pc:sldMk cId="1555706042" sldId="412"/>
            <ac:spMk id="13" creationId="{0FDA2F44-F29F-47E4-05FB-947E1F161415}"/>
          </ac:spMkLst>
        </pc:spChg>
      </pc:sldChg>
      <pc:sldChg chg="modSp add mod">
        <pc:chgData name="Ali, Syed Waqqas" userId="1b3a5f44-9498-4738-8c4e-8127257d744d" providerId="ADAL" clId="{7DD06216-A9D6-4970-9718-C16706F10283}" dt="2024-01-16T20:13:11.656" v="13691" actId="20577"/>
        <pc:sldMkLst>
          <pc:docMk/>
          <pc:sldMk cId="2837783359" sldId="413"/>
        </pc:sldMkLst>
        <pc:spChg chg="mod">
          <ac:chgData name="Ali, Syed Waqqas" userId="1b3a5f44-9498-4738-8c4e-8127257d744d" providerId="ADAL" clId="{7DD06216-A9D6-4970-9718-C16706F10283}" dt="2024-01-16T18:25:40.807" v="9585" actId="1076"/>
          <ac:spMkLst>
            <pc:docMk/>
            <pc:sldMk cId="2837783359" sldId="413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2:22.339" v="9302" actId="1076"/>
          <ac:spMkLst>
            <pc:docMk/>
            <pc:sldMk cId="2837783359" sldId="413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11.656" v="13691" actId="20577"/>
          <ac:spMkLst>
            <pc:docMk/>
            <pc:sldMk cId="2837783359" sldId="413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2:19.170" v="9301" actId="1076"/>
          <ac:picMkLst>
            <pc:docMk/>
            <pc:sldMk cId="2837783359" sldId="413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20:13:20.148" v="13696" actId="1035"/>
        <pc:sldMkLst>
          <pc:docMk/>
          <pc:sldMk cId="3525080773" sldId="414"/>
        </pc:sldMkLst>
        <pc:spChg chg="mod">
          <ac:chgData name="Ali, Syed Waqqas" userId="1b3a5f44-9498-4738-8c4e-8127257d744d" providerId="ADAL" clId="{7DD06216-A9D6-4970-9718-C16706F10283}" dt="2024-01-16T18:25:37.137" v="9584" actId="1076"/>
          <ac:spMkLst>
            <pc:docMk/>
            <pc:sldMk cId="3525080773" sldId="414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3:30.377" v="9487" actId="1076"/>
          <ac:spMkLst>
            <pc:docMk/>
            <pc:sldMk cId="3525080773" sldId="414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20:13:20.148" v="13696" actId="1035"/>
          <ac:spMkLst>
            <pc:docMk/>
            <pc:sldMk cId="3525080773" sldId="414"/>
            <ac:spMk id="13" creationId="{0FDA2F44-F29F-47E4-05FB-947E1F161415}"/>
          </ac:spMkLst>
        </pc:spChg>
        <pc:picChg chg="mod">
          <ac:chgData name="Ali, Syed Waqqas" userId="1b3a5f44-9498-4738-8c4e-8127257d744d" providerId="ADAL" clId="{7DD06216-A9D6-4970-9718-C16706F10283}" dt="2024-01-16T18:23:23.828" v="9485" actId="1076"/>
          <ac:picMkLst>
            <pc:docMk/>
            <pc:sldMk cId="3525080773" sldId="414"/>
            <ac:picMk id="10" creationId="{6E7D4E39-DF37-DE22-F6E7-59C3B0A9F364}"/>
          </ac:picMkLst>
        </pc:picChg>
      </pc:sldChg>
      <pc:sldChg chg="modSp add mod">
        <pc:chgData name="Ali, Syed Waqqas" userId="1b3a5f44-9498-4738-8c4e-8127257d744d" providerId="ADAL" clId="{7DD06216-A9D6-4970-9718-C16706F10283}" dt="2024-01-16T18:24:45.087" v="9554" actId="20577"/>
        <pc:sldMkLst>
          <pc:docMk/>
          <pc:sldMk cId="445590003" sldId="415"/>
        </pc:sldMkLst>
        <pc:spChg chg="mod">
          <ac:chgData name="Ali, Syed Waqqas" userId="1b3a5f44-9498-4738-8c4e-8127257d744d" providerId="ADAL" clId="{7DD06216-A9D6-4970-9718-C16706F10283}" dt="2024-01-16T18:24:45.087" v="9554" actId="20577"/>
          <ac:spMkLst>
            <pc:docMk/>
            <pc:sldMk cId="445590003" sldId="415"/>
            <ac:spMk id="12" creationId="{043039B2-51F9-1CF0-E3D1-0EBE090AA4DB}"/>
          </ac:spMkLst>
        </pc:spChg>
        <pc:spChg chg="mod">
          <ac:chgData name="Ali, Syed Waqqas" userId="1b3a5f44-9498-4738-8c4e-8127257d744d" providerId="ADAL" clId="{7DD06216-A9D6-4970-9718-C16706F10283}" dt="2024-01-16T18:23:59.259" v="9509" actId="2711"/>
          <ac:spMkLst>
            <pc:docMk/>
            <pc:sldMk cId="445590003" sldId="415"/>
            <ac:spMk id="13" creationId="{0FDA2F44-F29F-47E4-05FB-947E1F161415}"/>
          </ac:spMkLst>
        </pc:spChg>
      </pc:sldChg>
      <pc:sldChg chg="add del">
        <pc:chgData name="Ali, Syed Waqqas" userId="1b3a5f44-9498-4738-8c4e-8127257d744d" providerId="ADAL" clId="{7DD06216-A9D6-4970-9718-C16706F10283}" dt="2024-01-16T18:23:42.264" v="9489" actId="47"/>
        <pc:sldMkLst>
          <pc:docMk/>
          <pc:sldMk cId="699041599" sldId="415"/>
        </pc:sldMkLst>
      </pc:sldChg>
      <pc:sldChg chg="modSp add mod">
        <pc:chgData name="Ali, Syed Waqqas" userId="1b3a5f44-9498-4738-8c4e-8127257d744d" providerId="ADAL" clId="{7DD06216-A9D6-4970-9718-C16706F10283}" dt="2024-01-16T18:24:41.424" v="9552" actId="20577"/>
        <pc:sldMkLst>
          <pc:docMk/>
          <pc:sldMk cId="2491125415" sldId="416"/>
        </pc:sldMkLst>
        <pc:spChg chg="mod">
          <ac:chgData name="Ali, Syed Waqqas" userId="1b3a5f44-9498-4738-8c4e-8127257d744d" providerId="ADAL" clId="{7DD06216-A9D6-4970-9718-C16706F10283}" dt="2024-01-16T18:24:41.424" v="9552" actId="20577"/>
          <ac:spMkLst>
            <pc:docMk/>
            <pc:sldMk cId="2491125415" sldId="416"/>
            <ac:spMk id="12" creationId="{043039B2-51F9-1CF0-E3D1-0EBE090AA4DB}"/>
          </ac:spMkLst>
        </pc:spChg>
      </pc:sldChg>
      <pc:sldChg chg="modSp add mod">
        <pc:chgData name="Ali, Syed Waqqas" userId="1b3a5f44-9498-4738-8c4e-8127257d744d" providerId="ADAL" clId="{7DD06216-A9D6-4970-9718-C16706F10283}" dt="2024-01-16T18:25:02.440" v="9557" actId="20577"/>
        <pc:sldMkLst>
          <pc:docMk/>
          <pc:sldMk cId="2494572731" sldId="417"/>
        </pc:sldMkLst>
        <pc:spChg chg="mod">
          <ac:chgData name="Ali, Syed Waqqas" userId="1b3a5f44-9498-4738-8c4e-8127257d744d" providerId="ADAL" clId="{7DD06216-A9D6-4970-9718-C16706F10283}" dt="2024-01-16T18:25:02.440" v="9557" actId="20577"/>
          <ac:spMkLst>
            <pc:docMk/>
            <pc:sldMk cId="2494572731" sldId="417"/>
            <ac:spMk id="12" creationId="{043039B2-51F9-1CF0-E3D1-0EBE090AA4DB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20:13:44.181" v="13704" actId="20577"/>
        <pc:sldMkLst>
          <pc:docMk/>
          <pc:sldMk cId="4227085575" sldId="418"/>
        </pc:sldMkLst>
        <pc:spChg chg="del mod">
          <ac:chgData name="Ali, Syed Waqqas" userId="1b3a5f44-9498-4738-8c4e-8127257d744d" providerId="ADAL" clId="{7DD06216-A9D6-4970-9718-C16706F10283}" dt="2024-01-16T18:27:16.946" v="9844" actId="478"/>
          <ac:spMkLst>
            <pc:docMk/>
            <pc:sldMk cId="4227085575" sldId="418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7DD06216-A9D6-4970-9718-C16706F10283}" dt="2024-01-16T20:13:44.181" v="13704" actId="20577"/>
          <ac:spMkLst>
            <pc:docMk/>
            <pc:sldMk cId="4227085575" sldId="418"/>
            <ac:spMk id="9" creationId="{1FA4A864-A037-8AE8-31E4-86F87497DB82}"/>
          </ac:spMkLst>
        </pc:spChg>
        <pc:spChg chg="mod">
          <ac:chgData name="Ali, Syed Waqqas" userId="1b3a5f44-9498-4738-8c4e-8127257d744d" providerId="ADAL" clId="{7DD06216-A9D6-4970-9718-C16706F10283}" dt="2024-01-16T18:25:54.466" v="9589" actId="1076"/>
          <ac:spMkLst>
            <pc:docMk/>
            <pc:sldMk cId="4227085575" sldId="418"/>
            <ac:spMk id="11" creationId="{4448B9A2-ECE1-784C-9ADA-4023AFFDDC33}"/>
          </ac:spMkLst>
        </pc:spChg>
        <pc:spChg chg="mod">
          <ac:chgData name="Ali, Syed Waqqas" userId="1b3a5f44-9498-4738-8c4e-8127257d744d" providerId="ADAL" clId="{7DD06216-A9D6-4970-9718-C16706F10283}" dt="2024-01-16T18:28:41.134" v="9866" actId="1076"/>
          <ac:spMkLst>
            <pc:docMk/>
            <pc:sldMk cId="4227085575" sldId="418"/>
            <ac:spMk id="12" creationId="{043039B2-51F9-1CF0-E3D1-0EBE090AA4DB}"/>
          </ac:spMkLst>
        </pc:spChg>
        <pc:spChg chg="del">
          <ac:chgData name="Ali, Syed Waqqas" userId="1b3a5f44-9498-4738-8c4e-8127257d744d" providerId="ADAL" clId="{7DD06216-A9D6-4970-9718-C16706F10283}" dt="2024-01-16T18:25:48.455" v="9587" actId="478"/>
          <ac:spMkLst>
            <pc:docMk/>
            <pc:sldMk cId="4227085575" sldId="418"/>
            <ac:spMk id="13" creationId="{0FDA2F44-F29F-47E4-05FB-947E1F161415}"/>
          </ac:spMkLst>
        </pc:spChg>
        <pc:picChg chg="add mod">
          <ac:chgData name="Ali, Syed Waqqas" userId="1b3a5f44-9498-4738-8c4e-8127257d744d" providerId="ADAL" clId="{7DD06216-A9D6-4970-9718-C16706F10283}" dt="2024-01-16T18:27:28.533" v="9861" actId="1035"/>
          <ac:picMkLst>
            <pc:docMk/>
            <pc:sldMk cId="4227085575" sldId="418"/>
            <ac:picMk id="3" creationId="{5F0C67BE-27A1-3CB8-2156-EE0EC9BF74A9}"/>
          </ac:picMkLst>
        </pc:picChg>
        <pc:picChg chg="del">
          <ac:chgData name="Ali, Syed Waqqas" userId="1b3a5f44-9498-4738-8c4e-8127257d744d" providerId="ADAL" clId="{7DD06216-A9D6-4970-9718-C16706F10283}" dt="2024-01-16T18:25:47.417" v="9586" actId="478"/>
          <ac:picMkLst>
            <pc:docMk/>
            <pc:sldMk cId="4227085575" sldId="418"/>
            <ac:picMk id="10" creationId="{6E7D4E39-DF37-DE22-F6E7-59C3B0A9F364}"/>
          </ac:picMkLst>
        </pc:picChg>
      </pc:sldChg>
      <pc:sldChg chg="addSp delSp modSp add mod">
        <pc:chgData name="Ali, Syed Waqqas" userId="1b3a5f44-9498-4738-8c4e-8127257d744d" providerId="ADAL" clId="{7DD06216-A9D6-4970-9718-C16706F10283}" dt="2024-01-16T18:40:05.942" v="10256" actId="1037"/>
        <pc:sldMkLst>
          <pc:docMk/>
          <pc:sldMk cId="1881462901" sldId="419"/>
        </pc:sldMkLst>
        <pc:spChg chg="mod">
          <ac:chgData name="Ali, Syed Waqqas" userId="1b3a5f44-9498-4738-8c4e-8127257d744d" providerId="ADAL" clId="{7DD06216-A9D6-4970-9718-C16706F10283}" dt="2024-01-16T18:34:12.915" v="9897" actId="20577"/>
          <ac:spMkLst>
            <pc:docMk/>
            <pc:sldMk cId="1881462901" sldId="419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39:03.122" v="10161" actId="5793"/>
          <ac:spMkLst>
            <pc:docMk/>
            <pc:sldMk cId="1881462901" sldId="419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38:38.991" v="10090" actId="1076"/>
          <ac:spMkLst>
            <pc:docMk/>
            <pc:sldMk cId="1881462901" sldId="419"/>
            <ac:spMk id="9" creationId="{E07FCC41-0EAC-32DB-B4FB-0C4763C08C63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0" creationId="{5BC260F3-B335-14B0-3FD2-C6A635A2D73B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1" creationId="{9A93F003-6261-4822-D2E7-217B57CD499E}"/>
          </ac:spMkLst>
        </pc:spChg>
        <pc:spChg chg="add mod">
          <ac:chgData name="Ali, Syed Waqqas" userId="1b3a5f44-9498-4738-8c4e-8127257d744d" providerId="ADAL" clId="{7DD06216-A9D6-4970-9718-C16706F10283}" dt="2024-01-16T18:36:31.056" v="10050" actId="164"/>
          <ac:spMkLst>
            <pc:docMk/>
            <pc:sldMk cId="1881462901" sldId="419"/>
            <ac:spMk id="12" creationId="{F915F84F-CC23-3D56-7B4C-013472BD2273}"/>
          </ac:spMkLst>
        </pc:spChg>
        <pc:spChg chg="add mod">
          <ac:chgData name="Ali, Syed Waqqas" userId="1b3a5f44-9498-4738-8c4e-8127257d744d" providerId="ADAL" clId="{7DD06216-A9D6-4970-9718-C16706F10283}" dt="2024-01-16T18:39:09.156" v="10179" actId="1035"/>
          <ac:spMkLst>
            <pc:docMk/>
            <pc:sldMk cId="1881462901" sldId="419"/>
            <ac:spMk id="14" creationId="{1A3C0B07-0C23-C420-05C2-ADB8D1B3D3DA}"/>
          </ac:spMkLst>
        </pc:spChg>
        <pc:spChg chg="add del mod">
          <ac:chgData name="Ali, Syed Waqqas" userId="1b3a5f44-9498-4738-8c4e-8127257d744d" providerId="ADAL" clId="{7DD06216-A9D6-4970-9718-C16706F10283}" dt="2024-01-16T18:37:56.336" v="10058" actId="478"/>
          <ac:spMkLst>
            <pc:docMk/>
            <pc:sldMk cId="1881462901" sldId="419"/>
            <ac:spMk id="15" creationId="{22223ABC-742C-10AB-4061-2EC2B24CF001}"/>
          </ac:spMkLst>
        </pc:spChg>
        <pc:spChg chg="add mod">
          <ac:chgData name="Ali, Syed Waqqas" userId="1b3a5f44-9498-4738-8c4e-8127257d744d" providerId="ADAL" clId="{7DD06216-A9D6-4970-9718-C16706F10283}" dt="2024-01-16T18:38:30.405" v="10085" actId="1076"/>
          <ac:spMkLst>
            <pc:docMk/>
            <pc:sldMk cId="1881462901" sldId="419"/>
            <ac:spMk id="16" creationId="{37C4F1CF-CD82-98B6-1C09-6EFD9329E230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7" creationId="{11B1205A-543F-05C3-95A9-4FF0768E98C6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8" creationId="{50E7B35D-4C07-BCC3-D246-5C620483D6FD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19" creationId="{F2EB1D71-CF08-4EBA-076F-AF592683913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0" creationId="{591296AB-3D93-9424-6274-B597CC48B1D8}"/>
          </ac:spMkLst>
        </pc:spChg>
        <pc:spChg chg="add mod">
          <ac:chgData name="Ali, Syed Waqqas" userId="1b3a5f44-9498-4738-8c4e-8127257d744d" providerId="ADAL" clId="{7DD06216-A9D6-4970-9718-C16706F10283}" dt="2024-01-16T18:40:05.942" v="10256" actId="1037"/>
          <ac:spMkLst>
            <pc:docMk/>
            <pc:sldMk cId="1881462901" sldId="419"/>
            <ac:spMk id="21" creationId="{F0BC90D2-423E-F6D9-7251-5E03E852634F}"/>
          </ac:spMkLst>
        </pc:spChg>
        <pc:grpChg chg="add mod">
          <ac:chgData name="Ali, Syed Waqqas" userId="1b3a5f44-9498-4738-8c4e-8127257d744d" providerId="ADAL" clId="{7DD06216-A9D6-4970-9718-C16706F10283}" dt="2024-01-16T18:36:33.462" v="10051" actId="12788"/>
          <ac:grpSpMkLst>
            <pc:docMk/>
            <pc:sldMk cId="1881462901" sldId="419"/>
            <ac:grpSpMk id="13" creationId="{25276926-1291-81E6-B89D-0EEE075200B7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0:41.303" v="10351" actId="14100"/>
        <pc:sldMkLst>
          <pc:docMk/>
          <pc:sldMk cId="1790706359" sldId="420"/>
        </pc:sldMkLst>
        <pc:spChg chg="mod">
          <ac:chgData name="Ali, Syed Waqqas" userId="1b3a5f44-9498-4738-8c4e-8127257d744d" providerId="ADAL" clId="{7DD06216-A9D6-4970-9718-C16706F10283}" dt="2024-01-16T18:40:41.303" v="10351" actId="14100"/>
          <ac:spMkLst>
            <pc:docMk/>
            <pc:sldMk cId="1790706359" sldId="420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18:41:21.045" v="10393" actId="207"/>
        <pc:sldMkLst>
          <pc:docMk/>
          <pc:sldMk cId="1640202501" sldId="421"/>
        </pc:sldMkLst>
        <pc:spChg chg="mod">
          <ac:chgData name="Ali, Syed Waqqas" userId="1b3a5f44-9498-4738-8c4e-8127257d744d" providerId="ADAL" clId="{7DD06216-A9D6-4970-9718-C16706F10283}" dt="2024-01-16T18:41:21.045" v="10393" actId="207"/>
          <ac:spMkLst>
            <pc:docMk/>
            <pc:sldMk cId="1640202501" sldId="421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1:24.617" v="11648" actId="113"/>
        <pc:sldMkLst>
          <pc:docMk/>
          <pc:sldMk cId="1373102370" sldId="422"/>
        </pc:sldMkLst>
        <pc:spChg chg="mod">
          <ac:chgData name="Ali, Syed Waqqas" userId="1b3a5f44-9498-4738-8c4e-8127257d744d" providerId="ADAL" clId="{7DD06216-A9D6-4970-9718-C16706F10283}" dt="2024-01-16T18:42:03.740" v="10407" actId="20577"/>
          <ac:spMkLst>
            <pc:docMk/>
            <pc:sldMk cId="1373102370" sldId="422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1:24.617" v="11648" actId="113"/>
          <ac:spMkLst>
            <pc:docMk/>
            <pc:sldMk cId="1373102370" sldId="422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9" creationId="{543972D0-5C8F-2F51-84A5-FE48A7ED437F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1" creationId="{28243427-3E32-37F1-DFC3-D5476424C86D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2" creationId="{01866880-6540-B25C-9A03-384EA830BF5E}"/>
          </ac:spMkLst>
        </pc:spChg>
        <pc:spChg chg="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3" creationId="{E8343240-7CC6-3CF2-5DCF-2DC29D51D5FD}"/>
          </ac:spMkLst>
        </pc:spChg>
        <pc:spChg chg="add mod">
          <ac:chgData name="Ali, Syed Waqqas" userId="1b3a5f44-9498-4738-8c4e-8127257d744d" providerId="ADAL" clId="{7DD06216-A9D6-4970-9718-C16706F10283}" dt="2024-01-16T18:44:21.431" v="10688"/>
          <ac:spMkLst>
            <pc:docMk/>
            <pc:sldMk cId="1373102370" sldId="422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5:16.532" v="10883" actId="20577"/>
          <ac:spMkLst>
            <pc:docMk/>
            <pc:sldMk cId="1373102370" sldId="422"/>
            <ac:spMk id="15" creationId="{B570A99A-C987-FAFD-884F-DE275964020C}"/>
          </ac:spMkLst>
        </pc:spChg>
        <pc:spChg chg="add mod">
          <ac:chgData name="Ali, Syed Waqqas" userId="1b3a5f44-9498-4738-8c4e-8127257d744d" providerId="ADAL" clId="{7DD06216-A9D6-4970-9718-C16706F10283}" dt="2024-01-16T18:46:18.650" v="10957" actId="1076"/>
          <ac:spMkLst>
            <pc:docMk/>
            <pc:sldMk cId="1373102370" sldId="422"/>
            <ac:spMk id="16" creationId="{23D97E23-FE81-0059-AA1D-3D7C040D8D6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7" creationId="{E1EEA909-B36E-6999-3F25-DC42012802CA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8" creationId="{4AC30097-CF96-216F-ECD1-9A52D7F4A897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19" creationId="{1614D9E8-0E87-6E91-DC67-814FF69FD8BA}"/>
          </ac:spMkLst>
        </pc:spChg>
        <pc:spChg chg="add mod">
          <ac:chgData name="Ali, Syed Waqqas" userId="1b3a5f44-9498-4738-8c4e-8127257d744d" providerId="ADAL" clId="{7DD06216-A9D6-4970-9718-C16706F10283}" dt="2024-01-16T18:47:20.934" v="10976" actId="20577"/>
          <ac:spMkLst>
            <pc:docMk/>
            <pc:sldMk cId="1373102370" sldId="422"/>
            <ac:spMk id="20" creationId="{9F074F81-3A48-9ECB-52FE-BCC1B12C5FB7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1" creationId="{E47C28BE-1D54-57B0-D63A-52FC9CF7798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2" creationId="{62608926-2967-7BE0-74D5-DE9240426C92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3" creationId="{26F15A4A-6432-69FF-8783-C5930D3053DC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4" creationId="{7B86F058-3425-1153-4CB9-8E0BD1C7C224}"/>
          </ac:spMkLst>
        </pc:spChg>
        <pc:spChg chg="add del mod">
          <ac:chgData name="Ali, Syed Waqqas" userId="1b3a5f44-9498-4738-8c4e-8127257d744d" providerId="ADAL" clId="{7DD06216-A9D6-4970-9718-C16706F10283}" dt="2024-01-16T18:46:20.973" v="10959" actId="478"/>
          <ac:spMkLst>
            <pc:docMk/>
            <pc:sldMk cId="1373102370" sldId="422"/>
            <ac:spMk id="25" creationId="{ABE39DFB-61F1-9B5B-A8EB-E1C27027A20F}"/>
          </ac:spMkLst>
        </pc:spChg>
        <pc:spChg chg="add mod">
          <ac:chgData name="Ali, Syed Waqqas" userId="1b3a5f44-9498-4738-8c4e-8127257d744d" providerId="ADAL" clId="{7DD06216-A9D6-4970-9718-C16706F10283}" dt="2024-01-16T18:47:09.667" v="10974" actId="408"/>
          <ac:spMkLst>
            <pc:docMk/>
            <pc:sldMk cId="1373102370" sldId="422"/>
            <ac:spMk id="26" creationId="{17762133-9DF8-88C4-1F6B-C839F3AC901C}"/>
          </ac:spMkLst>
        </pc:spChg>
        <pc:spChg chg="add mod">
          <ac:chgData name="Ali, Syed Waqqas" userId="1b3a5f44-9498-4738-8c4e-8127257d744d" providerId="ADAL" clId="{7DD06216-A9D6-4970-9718-C16706F10283}" dt="2024-01-16T18:47:02.858" v="10973" actId="1076"/>
          <ac:spMkLst>
            <pc:docMk/>
            <pc:sldMk cId="1373102370" sldId="422"/>
            <ac:spMk id="27" creationId="{D1D70999-3330-E931-E07E-DF0396C71583}"/>
          </ac:spMkLst>
        </pc:spChg>
        <pc:grpChg chg="add mod">
          <ac:chgData name="Ali, Syed Waqqas" userId="1b3a5f44-9498-4738-8c4e-8127257d744d" providerId="ADAL" clId="{7DD06216-A9D6-4970-9718-C16706F10283}" dt="2024-01-16T18:44:21.431" v="10688"/>
          <ac:grpSpMkLst>
            <pc:docMk/>
            <pc:sldMk cId="1373102370" sldId="422"/>
            <ac:grpSpMk id="10" creationId="{94E967A8-ABDF-80F0-C51D-6A4C24FE8C05}"/>
          </ac:grpSpMkLst>
        </pc:grpChg>
      </pc:sldChg>
      <pc:sldChg chg="modSp add mod">
        <pc:chgData name="Ali, Syed Waqqas" userId="1b3a5f44-9498-4738-8c4e-8127257d744d" providerId="ADAL" clId="{7DD06216-A9D6-4970-9718-C16706F10283}" dt="2024-01-16T18:45:04.307" v="10876" actId="20577"/>
        <pc:sldMkLst>
          <pc:docMk/>
          <pc:sldMk cId="2953708747" sldId="423"/>
        </pc:sldMkLst>
        <pc:spChg chg="mod">
          <ac:chgData name="Ali, Syed Waqqas" userId="1b3a5f44-9498-4738-8c4e-8127257d744d" providerId="ADAL" clId="{7DD06216-A9D6-4970-9718-C16706F10283}" dt="2024-01-16T18:44:43.741" v="10718" actId="20577"/>
          <ac:spMkLst>
            <pc:docMk/>
            <pc:sldMk cId="2953708747" sldId="423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45:04.307" v="10876" actId="20577"/>
          <ac:spMkLst>
            <pc:docMk/>
            <pc:sldMk cId="2953708747" sldId="42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7DD06216-A9D6-4970-9718-C16706F10283}" dt="2024-01-16T18:51:37.881" v="11650" actId="113"/>
        <pc:sldMkLst>
          <pc:docMk/>
          <pc:sldMk cId="4213873808" sldId="424"/>
        </pc:sldMkLst>
        <pc:spChg chg="mod">
          <ac:chgData name="Ali, Syed Waqqas" userId="1b3a5f44-9498-4738-8c4e-8127257d744d" providerId="ADAL" clId="{7DD06216-A9D6-4970-9718-C16706F10283}" dt="2024-01-16T18:51:37.881" v="11650" actId="113"/>
          <ac:spMkLst>
            <pc:docMk/>
            <pc:sldMk cId="4213873808" sldId="424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7:38.204" v="10978" actId="1076"/>
          <ac:spMkLst>
            <pc:docMk/>
            <pc:sldMk cId="4213873808" sldId="424"/>
            <ac:spMk id="14" creationId="{E2E88F85-24F7-BCE3-C568-202B7B328F11}"/>
          </ac:spMkLst>
        </pc:spChg>
        <pc:spChg chg="add mod">
          <ac:chgData name="Ali, Syed Waqqas" userId="1b3a5f44-9498-4738-8c4e-8127257d744d" providerId="ADAL" clId="{7DD06216-A9D6-4970-9718-C16706F10283}" dt="2024-01-16T18:48:04.684" v="11002" actId="1076"/>
          <ac:spMkLst>
            <pc:docMk/>
            <pc:sldMk cId="4213873808" sldId="424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45.647" v="11652" actId="207"/>
        <pc:sldMkLst>
          <pc:docMk/>
          <pc:sldMk cId="2228539198" sldId="425"/>
        </pc:sldMkLst>
        <pc:spChg chg="mod">
          <ac:chgData name="Ali, Syed Waqqas" userId="1b3a5f44-9498-4738-8c4e-8127257d744d" providerId="ADAL" clId="{7DD06216-A9D6-4970-9718-C16706F10283}" dt="2024-01-16T18:51:45.647" v="11652" actId="207"/>
          <ac:spMkLst>
            <pc:docMk/>
            <pc:sldMk cId="2228539198" sldId="425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12.797" v="11043" actId="1038"/>
          <ac:spMkLst>
            <pc:docMk/>
            <pc:sldMk cId="2228539198" sldId="425"/>
            <ac:spMk id="21" creationId="{9C23804B-5251-A050-A2BE-A4579AC33EE5}"/>
          </ac:spMkLst>
        </pc:spChg>
      </pc:sldChg>
      <pc:sldChg chg="modSp add mod">
        <pc:chgData name="Ali, Syed Waqqas" userId="1b3a5f44-9498-4738-8c4e-8127257d744d" providerId="ADAL" clId="{7DD06216-A9D6-4970-9718-C16706F10283}" dt="2024-01-16T18:51:53.213" v="11654" actId="207"/>
        <pc:sldMkLst>
          <pc:docMk/>
          <pc:sldMk cId="2782158128" sldId="426"/>
        </pc:sldMkLst>
        <pc:spChg chg="mod">
          <ac:chgData name="Ali, Syed Waqqas" userId="1b3a5f44-9498-4738-8c4e-8127257d744d" providerId="ADAL" clId="{7DD06216-A9D6-4970-9718-C16706F10283}" dt="2024-01-16T18:51:53.213" v="11654" actId="207"/>
          <ac:spMkLst>
            <pc:docMk/>
            <pc:sldMk cId="2782158128" sldId="426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8:25.300" v="11108" actId="1037"/>
          <ac:spMkLst>
            <pc:docMk/>
            <pc:sldMk cId="2782158128" sldId="426"/>
            <ac:spMk id="21" creationId="{9C23804B-5251-A050-A2BE-A4579AC33EE5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6:04.892" v="12487" actId="555"/>
        <pc:sldMkLst>
          <pc:docMk/>
          <pc:sldMk cId="2291896051" sldId="427"/>
        </pc:sldMkLst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4" creationId="{E2E88F85-24F7-BCE3-C568-202B7B328F11}"/>
          </ac:spMkLst>
        </pc:spChg>
        <pc:spChg chg="del">
          <ac:chgData name="Ali, Syed Waqqas" userId="1b3a5f44-9498-4738-8c4e-8127257d744d" providerId="ADAL" clId="{7DD06216-A9D6-4970-9718-C16706F10283}" dt="2024-01-16T18:48:38.966" v="11161" actId="478"/>
          <ac:spMkLst>
            <pc:docMk/>
            <pc:sldMk cId="2291896051" sldId="427"/>
            <ac:spMk id="15" creationId="{B570A99A-C987-FAFD-884F-DE275964020C}"/>
          </ac:spMkLst>
        </pc:spChg>
        <pc:spChg chg="del">
          <ac:chgData name="Ali, Syed Waqqas" userId="1b3a5f44-9498-4738-8c4e-8127257d744d" providerId="ADAL" clId="{7DD06216-A9D6-4970-9718-C16706F10283}" dt="2024-01-16T18:48:37.088" v="11160" actId="478"/>
          <ac:spMkLst>
            <pc:docMk/>
            <pc:sldMk cId="2291896051" sldId="427"/>
            <ac:spMk id="16" creationId="{23D97E23-FE81-0059-AA1D-3D7C040D8D67}"/>
          </ac:spMkLst>
        </pc:spChg>
        <pc:spChg chg="del">
          <ac:chgData name="Ali, Syed Waqqas" userId="1b3a5f44-9498-4738-8c4e-8127257d744d" providerId="ADAL" clId="{7DD06216-A9D6-4970-9718-C16706F10283}" dt="2024-01-16T18:48:36.335" v="11159" actId="478"/>
          <ac:spMkLst>
            <pc:docMk/>
            <pc:sldMk cId="2291896051" sldId="427"/>
            <ac:spMk id="17" creationId="{E1EEA909-B36E-6999-3F25-DC42012802CA}"/>
          </ac:spMkLst>
        </pc:spChg>
        <pc:spChg chg="del">
          <ac:chgData name="Ali, Syed Waqqas" userId="1b3a5f44-9498-4738-8c4e-8127257d744d" providerId="ADAL" clId="{7DD06216-A9D6-4970-9718-C16706F10283}" dt="2024-01-16T18:48:35.731" v="11158" actId="478"/>
          <ac:spMkLst>
            <pc:docMk/>
            <pc:sldMk cId="2291896051" sldId="427"/>
            <ac:spMk id="18" creationId="{4AC30097-CF96-216F-ECD1-9A52D7F4A89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19" creationId="{1614D9E8-0E87-6E91-DC67-814FF69FD8BA}"/>
          </ac:spMkLst>
        </pc:spChg>
        <pc:spChg chg="mod">
          <ac:chgData name="Ali, Syed Waqqas" userId="1b3a5f44-9498-4738-8c4e-8127257d744d" providerId="ADAL" clId="{7DD06216-A9D6-4970-9718-C16706F10283}" dt="2024-01-16T18:49:22.069" v="11346" actId="555"/>
          <ac:spMkLst>
            <pc:docMk/>
            <pc:sldMk cId="2291896051" sldId="427"/>
            <ac:spMk id="20" creationId="{9F074F81-3A48-9ECB-52FE-BCC1B12C5FB7}"/>
          </ac:spMkLst>
        </pc:spChg>
        <pc:spChg chg="mod">
          <ac:chgData name="Ali, Syed Waqqas" userId="1b3a5f44-9498-4738-8c4e-8127257d744d" providerId="ADAL" clId="{7DD06216-A9D6-4970-9718-C16706F10283}" dt="2024-01-16T18:48:50.410" v="11318" actId="1038"/>
          <ac:spMkLst>
            <pc:docMk/>
            <pc:sldMk cId="2291896051" sldId="427"/>
            <ac:spMk id="21" creationId="{9C23804B-5251-A050-A2BE-A4579AC33EE5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2" creationId="{1EAA703A-B3E6-CF84-A260-88B8D8D10513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3" creationId="{78148264-5439-7693-BEBF-463D670A2C72}"/>
          </ac:spMkLst>
        </pc:spChg>
        <pc:spChg chg="add 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49:24.956" v="11347" actId="408"/>
          <ac:spMkLst>
            <pc:docMk/>
            <pc:sldMk cId="2291896051" sldId="427"/>
            <ac:spMk id="26" creationId="{17762133-9DF8-88C4-1F6B-C839F3AC901C}"/>
          </ac:spMkLst>
        </pc:spChg>
        <pc:spChg chg="mod">
          <ac:chgData name="Ali, Syed Waqqas" userId="1b3a5f44-9498-4738-8c4e-8127257d744d" providerId="ADAL" clId="{7DD06216-A9D6-4970-9718-C16706F10283}" dt="2024-01-16T18:56:04.892" v="12487" actId="555"/>
          <ac:spMkLst>
            <pc:docMk/>
            <pc:sldMk cId="2291896051" sldId="427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57.210" v="12486" actId="555"/>
        <pc:sldMkLst>
          <pc:docMk/>
          <pc:sldMk cId="2387179843" sldId="428"/>
        </pc:sldMkLst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38.011" v="11399" actId="1037"/>
          <ac:spMkLst>
            <pc:docMk/>
            <pc:sldMk cId="2387179843" sldId="428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57.210" v="12486" actId="555"/>
          <ac:spMkLst>
            <pc:docMk/>
            <pc:sldMk cId="2387179843" sldId="428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47.832" v="12485" actId="555"/>
        <pc:sldMkLst>
          <pc:docMk/>
          <pc:sldMk cId="505459449" sldId="429"/>
        </pc:sldMkLst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14" creationId="{E2E88F85-24F7-BCE3-C568-202B7B328F11}"/>
          </ac:spMkLst>
        </pc:spChg>
        <pc:spChg chg="mod">
          <ac:chgData name="Ali, Syed Waqqas" userId="1b3a5f44-9498-4738-8c4e-8127257d744d" providerId="ADAL" clId="{7DD06216-A9D6-4970-9718-C16706F10283}" dt="2024-01-16T18:49:47.599" v="11469" actId="1037"/>
          <ac:spMkLst>
            <pc:docMk/>
            <pc:sldMk cId="505459449" sldId="429"/>
            <ac:spMk id="21" creationId="{9C23804B-5251-A050-A2BE-A4579AC33EE5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2" creationId="{1EAA703A-B3E6-CF84-A260-88B8D8D10513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3" creationId="{78148264-5439-7693-BEBF-463D670A2C72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4" creationId="{0018CEB8-C51B-A1B7-3D50-F117594ACABA}"/>
          </ac:spMkLst>
        </pc:spChg>
        <pc:spChg chg="mod">
          <ac:chgData name="Ali, Syed Waqqas" userId="1b3a5f44-9498-4738-8c4e-8127257d744d" providerId="ADAL" clId="{7DD06216-A9D6-4970-9718-C16706F10283}" dt="2024-01-16T18:55:47.832" v="12485" actId="555"/>
          <ac:spMkLst>
            <pc:docMk/>
            <pc:sldMk cId="505459449" sldId="429"/>
            <ac:spMk id="27" creationId="{D1D70999-3330-E931-E07E-DF0396C71583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16.483" v="11874" actId="20577"/>
        <pc:sldMkLst>
          <pc:docMk/>
          <pc:sldMk cId="2566731289" sldId="430"/>
        </pc:sldMkLst>
        <pc:spChg chg="mod">
          <ac:chgData name="Ali, Syed Waqqas" userId="1b3a5f44-9498-4738-8c4e-8127257d744d" providerId="ADAL" clId="{7DD06216-A9D6-4970-9718-C16706F10283}" dt="2024-01-16T18:52:36.833" v="11701" actId="20577"/>
          <ac:spMkLst>
            <pc:docMk/>
            <pc:sldMk cId="2566731289" sldId="430"/>
            <ac:spMk id="2" creationId="{7941C4D4-39FE-4935-5E75-41F4E4B94491}"/>
          </ac:spMkLst>
        </pc:spChg>
        <pc:spChg chg="mod">
          <ac:chgData name="Ali, Syed Waqqas" userId="1b3a5f44-9498-4738-8c4e-8127257d744d" providerId="ADAL" clId="{7DD06216-A9D6-4970-9718-C16706F10283}" dt="2024-01-16T18:53:16.483" v="11874" actId="20577"/>
          <ac:spMkLst>
            <pc:docMk/>
            <pc:sldMk cId="2566731289" sldId="430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3:20.619" v="11875" actId="20577"/>
        <pc:sldMkLst>
          <pc:docMk/>
          <pc:sldMk cId="2916521571" sldId="431"/>
        </pc:sldMkLst>
        <pc:spChg chg="mod">
          <ac:chgData name="Ali, Syed Waqqas" userId="1b3a5f44-9498-4738-8c4e-8127257d744d" providerId="ADAL" clId="{7DD06216-A9D6-4970-9718-C16706F10283}" dt="2024-01-16T18:53:20.619" v="11875" actId="20577"/>
          <ac:spMkLst>
            <pc:docMk/>
            <pc:sldMk cId="2916521571" sldId="431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03.969" v="12091" actId="20577"/>
        <pc:sldMkLst>
          <pc:docMk/>
          <pc:sldMk cId="1657583411" sldId="432"/>
        </pc:sldMkLst>
        <pc:spChg chg="mod">
          <ac:chgData name="Ali, Syed Waqqas" userId="1b3a5f44-9498-4738-8c4e-8127257d744d" providerId="ADAL" clId="{7DD06216-A9D6-4970-9718-C16706F10283}" dt="2024-01-16T18:54:03.969" v="12091" actId="20577"/>
          <ac:spMkLst>
            <pc:docMk/>
            <pc:sldMk cId="1657583411" sldId="432"/>
            <ac:spMk id="3" creationId="{CD25B33D-4588-828C-A6BD-8326B33B6334}"/>
          </ac:spMkLst>
        </pc:spChg>
      </pc:sldChg>
      <pc:sldChg chg="modSp add mod">
        <pc:chgData name="Ali, Syed Waqqas" userId="1b3a5f44-9498-4738-8c4e-8127257d744d" providerId="ADAL" clId="{7DD06216-A9D6-4970-9718-C16706F10283}" dt="2024-01-16T18:54:23.460" v="12242" actId="20577"/>
        <pc:sldMkLst>
          <pc:docMk/>
          <pc:sldMk cId="2400925484" sldId="433"/>
        </pc:sldMkLst>
        <pc:spChg chg="mod">
          <ac:chgData name="Ali, Syed Waqqas" userId="1b3a5f44-9498-4738-8c4e-8127257d744d" providerId="ADAL" clId="{7DD06216-A9D6-4970-9718-C16706F10283}" dt="2024-01-16T18:54:23.460" v="12242" actId="20577"/>
          <ac:spMkLst>
            <pc:docMk/>
            <pc:sldMk cId="2400925484" sldId="43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7DD06216-A9D6-4970-9718-C16706F10283}" dt="2024-01-16T18:55:11.685" v="12480" actId="20577"/>
        <pc:sldMkLst>
          <pc:docMk/>
          <pc:sldMk cId="4198256154" sldId="434"/>
        </pc:sldMkLst>
        <pc:spChg chg="mod">
          <ac:chgData name="Ali, Syed Waqqas" userId="1b3a5f44-9498-4738-8c4e-8127257d744d" providerId="ADAL" clId="{7DD06216-A9D6-4970-9718-C16706F10283}" dt="2024-01-16T18:54:33.394" v="12267" actId="20577"/>
          <ac:spMkLst>
            <pc:docMk/>
            <pc:sldMk cId="4198256154" sldId="434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5:11.685" v="12480" actId="20577"/>
          <ac:spMkLst>
            <pc:docMk/>
            <pc:sldMk cId="4198256154" sldId="434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7DD06216-A9D6-4970-9718-C16706F10283}" dt="2024-01-16T18:57:46.839" v="12685" actId="20577"/>
        <pc:sldMkLst>
          <pc:docMk/>
          <pc:sldMk cId="3797157670" sldId="435"/>
        </pc:sldMkLst>
        <pc:spChg chg="mod">
          <ac:chgData name="Ali, Syed Waqqas" userId="1b3a5f44-9498-4738-8c4e-8127257d744d" providerId="ADAL" clId="{7DD06216-A9D6-4970-9718-C16706F10283}" dt="2024-01-16T18:57:46.839" v="12685" actId="20577"/>
          <ac:spMkLst>
            <pc:docMk/>
            <pc:sldMk cId="3797157670" sldId="435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9" creationId="{CB7A3785-CEE7-282F-E3F0-96380474D814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0" creationId="{6B52DE03-0C93-D5CD-9601-378A905CD536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1" creationId="{0FE1B0AF-F652-B0C1-E03A-773D12B2AAC1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2" creationId="{F43699B9-D4F9-D0D0-2294-AD19B1B3D697}"/>
          </ac:spMkLst>
        </pc:spChg>
        <pc:spChg chg="add mod">
          <ac:chgData name="Ali, Syed Waqqas" userId="1b3a5f44-9498-4738-8c4e-8127257d744d" providerId="ADAL" clId="{7DD06216-A9D6-4970-9718-C16706F10283}" dt="2024-01-16T18:56:47.163" v="12511" actId="1035"/>
          <ac:spMkLst>
            <pc:docMk/>
            <pc:sldMk cId="3797157670" sldId="435"/>
            <ac:spMk id="13" creationId="{EFEF51CB-1891-CAB4-43D4-AA3C170F38A4}"/>
          </ac:spMkLst>
        </pc:spChg>
        <pc:spChg chg="add del mod">
          <ac:chgData name="Ali, Syed Waqqas" userId="1b3a5f44-9498-4738-8c4e-8127257d744d" providerId="ADAL" clId="{7DD06216-A9D6-4970-9718-C16706F10283}" dt="2024-01-16T18:57:22.121" v="12528" actId="478"/>
          <ac:spMkLst>
            <pc:docMk/>
            <pc:sldMk cId="3797157670" sldId="435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8:57:57.403" v="12735" actId="20577"/>
        <pc:sldMkLst>
          <pc:docMk/>
          <pc:sldMk cId="3572890979" sldId="436"/>
        </pc:sldMkLst>
        <pc:spChg chg="mod">
          <ac:chgData name="Ali, Syed Waqqas" userId="1b3a5f44-9498-4738-8c4e-8127257d744d" providerId="ADAL" clId="{7DD06216-A9D6-4970-9718-C16706F10283}" dt="2024-01-16T18:57:57.403" v="12735" actId="20577"/>
          <ac:spMkLst>
            <pc:docMk/>
            <pc:sldMk cId="3572890979" sldId="436"/>
            <ac:spMk id="3" creationId="{B3B2A76D-3F08-9C2B-C3E3-4A25DA409F80}"/>
          </ac:spMkLst>
        </pc:spChg>
      </pc:sldChg>
      <pc:sldChg chg="delSp modSp add mod">
        <pc:chgData name="Ali, Syed Waqqas" userId="1b3a5f44-9498-4738-8c4e-8127257d744d" providerId="ADAL" clId="{7DD06216-A9D6-4970-9718-C16706F10283}" dt="2024-01-16T18:59:43.888" v="13216" actId="20577"/>
        <pc:sldMkLst>
          <pc:docMk/>
          <pc:sldMk cId="2682682986" sldId="437"/>
        </pc:sldMkLst>
        <pc:spChg chg="mod">
          <ac:chgData name="Ali, Syed Waqqas" userId="1b3a5f44-9498-4738-8c4e-8127257d744d" providerId="ADAL" clId="{7DD06216-A9D6-4970-9718-C16706F10283}" dt="2024-01-16T18:58:20.839" v="12811" actId="20577"/>
          <ac:spMkLst>
            <pc:docMk/>
            <pc:sldMk cId="2682682986" sldId="437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8:59:43.888" v="13216" actId="20577"/>
          <ac:spMkLst>
            <pc:docMk/>
            <pc:sldMk cId="2682682986" sldId="437"/>
            <ac:spMk id="3" creationId="{B3B2A76D-3F08-9C2B-C3E3-4A25DA409F80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9" creationId="{CB7A3785-CEE7-282F-E3F0-96380474D814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0" creationId="{6B52DE03-0C93-D5CD-9601-378A905CD536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1" creationId="{0FE1B0AF-F652-B0C1-E03A-773D12B2AAC1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2" creationId="{F43699B9-D4F9-D0D0-2294-AD19B1B3D697}"/>
          </ac:spMkLst>
        </pc:spChg>
        <pc:spChg chg="mod">
          <ac:chgData name="Ali, Syed Waqqas" userId="1b3a5f44-9498-4738-8c4e-8127257d744d" providerId="ADAL" clId="{7DD06216-A9D6-4970-9718-C16706F10283}" dt="2024-01-16T18:58:39.704" v="12897" actId="1036"/>
          <ac:spMkLst>
            <pc:docMk/>
            <pc:sldMk cId="2682682986" sldId="437"/>
            <ac:spMk id="13" creationId="{EFEF51CB-1891-CAB4-43D4-AA3C170F38A4}"/>
          </ac:spMkLst>
        </pc:spChg>
        <pc:spChg chg="del">
          <ac:chgData name="Ali, Syed Waqqas" userId="1b3a5f44-9498-4738-8c4e-8127257d744d" providerId="ADAL" clId="{7DD06216-A9D6-4970-9718-C16706F10283}" dt="2024-01-16T18:58:27.149" v="12812" actId="478"/>
          <ac:spMkLst>
            <pc:docMk/>
            <pc:sldMk cId="2682682986" sldId="437"/>
            <ac:spMk id="14" creationId="{9115C135-0625-A5CC-D0B6-59F79B6B63E9}"/>
          </ac:spMkLst>
        </pc:spChg>
      </pc:sldChg>
      <pc:sldChg chg="modSp add mod">
        <pc:chgData name="Ali, Syed Waqqas" userId="1b3a5f44-9498-4738-8c4e-8127257d744d" providerId="ADAL" clId="{7DD06216-A9D6-4970-9718-C16706F10283}" dt="2024-01-16T19:02:06.580" v="13670" actId="20577"/>
        <pc:sldMkLst>
          <pc:docMk/>
          <pc:sldMk cId="342957686" sldId="438"/>
        </pc:sldMkLst>
        <pc:spChg chg="mod">
          <ac:chgData name="Ali, Syed Waqqas" userId="1b3a5f44-9498-4738-8c4e-8127257d744d" providerId="ADAL" clId="{7DD06216-A9D6-4970-9718-C16706F10283}" dt="2024-01-16T19:00:05.781" v="13266" actId="5793"/>
          <ac:spMkLst>
            <pc:docMk/>
            <pc:sldMk cId="342957686" sldId="438"/>
            <ac:spMk id="2" creationId="{0F38800C-8A7D-E150-1D69-4C942110B9A3}"/>
          </ac:spMkLst>
        </pc:spChg>
        <pc:spChg chg="mod">
          <ac:chgData name="Ali, Syed Waqqas" userId="1b3a5f44-9498-4738-8c4e-8127257d744d" providerId="ADAL" clId="{7DD06216-A9D6-4970-9718-C16706F10283}" dt="2024-01-16T19:02:06.580" v="13670" actId="20577"/>
          <ac:spMkLst>
            <pc:docMk/>
            <pc:sldMk cId="342957686" sldId="43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7DD06216-A9D6-4970-9718-C16706F10283}" dt="2024-01-16T20:14:06.426" v="13734" actId="20577"/>
        <pc:sldMkLst>
          <pc:docMk/>
          <pc:sldMk cId="3569029385" sldId="439"/>
        </pc:sldMkLst>
        <pc:spChg chg="mod">
          <ac:chgData name="Ali, Syed Waqqas" userId="1b3a5f44-9498-4738-8c4e-8127257d744d" providerId="ADAL" clId="{7DD06216-A9D6-4970-9718-C16706F10283}" dt="2024-01-16T20:14:06.426" v="13734" actId="20577"/>
          <ac:spMkLst>
            <pc:docMk/>
            <pc:sldMk cId="3569029385" sldId="439"/>
            <ac:spMk id="2" creationId="{B5D19C15-72DF-16C9-E8B1-668BC2A4A015}"/>
          </ac:spMkLst>
        </pc:spChg>
      </pc:sldChg>
    </pc:docChg>
  </pc:docChgLst>
  <pc:docChgLst>
    <pc:chgData name="Ali, Syed Waqqas" userId="1b3a5f44-9498-4738-8c4e-8127257d744d" providerId="ADAL" clId="{87E1A513-5D24-4750-8F2C-30F1CDBA0A9D}"/>
    <pc:docChg chg="undo custSel addSld delSld modSld">
      <pc:chgData name="Ali, Syed Waqqas" userId="1b3a5f44-9498-4738-8c4e-8127257d744d" providerId="ADAL" clId="{87E1A513-5D24-4750-8F2C-30F1CDBA0A9D}" dt="2024-01-30T20:08:52.966" v="1542" actId="20577"/>
      <pc:docMkLst>
        <pc:docMk/>
      </pc:docMkLst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5091583" sldId="333"/>
        </pc:sldMkLst>
      </pc:sldChg>
      <pc:sldChg chg="modSp add mod">
        <pc:chgData name="Ali, Syed Waqqas" userId="1b3a5f44-9498-4738-8c4e-8127257d744d" providerId="ADAL" clId="{87E1A513-5D24-4750-8F2C-30F1CDBA0A9D}" dt="2024-01-30T18:22:01.382" v="201" actId="20577"/>
        <pc:sldMkLst>
          <pc:docMk/>
          <pc:sldMk cId="2295564693" sldId="333"/>
        </pc:sldMkLst>
        <pc:spChg chg="mod">
          <ac:chgData name="Ali, Syed Waqqas" userId="1b3a5f44-9498-4738-8c4e-8127257d744d" providerId="ADAL" clId="{87E1A513-5D24-4750-8F2C-30F1CDBA0A9D}" dt="2024-01-30T18:20:42.591" v="44" actId="20577"/>
          <ac:spMkLst>
            <pc:docMk/>
            <pc:sldMk cId="2295564693" sldId="333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2:01.382" v="201" actId="20577"/>
          <ac:spMkLst>
            <pc:docMk/>
            <pc:sldMk cId="2295564693" sldId="333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8683145" sldId="334"/>
        </pc:sldMkLst>
      </pc:sldChg>
      <pc:sldChg chg="addSp delSp modSp add mod">
        <pc:chgData name="Ali, Syed Waqqas" userId="1b3a5f44-9498-4738-8c4e-8127257d744d" providerId="ADAL" clId="{87E1A513-5D24-4750-8F2C-30F1CDBA0A9D}" dt="2024-01-30T18:28:42.940" v="594" actId="1076"/>
        <pc:sldMkLst>
          <pc:docMk/>
          <pc:sldMk cId="2012123850" sldId="334"/>
        </pc:sldMkLst>
        <pc:spChg chg="mod">
          <ac:chgData name="Ali, Syed Waqqas" userId="1b3a5f44-9498-4738-8c4e-8127257d744d" providerId="ADAL" clId="{87E1A513-5D24-4750-8F2C-30F1CDBA0A9D}" dt="2024-01-30T18:26:33.628" v="466" actId="20577"/>
          <ac:spMkLst>
            <pc:docMk/>
            <pc:sldMk cId="2012123850" sldId="334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26:37.084" v="467" actId="478"/>
          <ac:spMkLst>
            <pc:docMk/>
            <pc:sldMk cId="2012123850" sldId="33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87E1A513-5D24-4750-8F2C-30F1CDBA0A9D}" dt="2024-01-30T18:27:05.730" v="479" actId="1076"/>
          <ac:spMkLst>
            <pc:docMk/>
            <pc:sldMk cId="2012123850" sldId="334"/>
            <ac:spMk id="9" creationId="{936A4FF9-15A0-F567-75DC-A767F8BDDD44}"/>
          </ac:spMkLst>
        </pc:spChg>
        <pc:spChg chg="add mod">
          <ac:chgData name="Ali, Syed Waqqas" userId="1b3a5f44-9498-4738-8c4e-8127257d744d" providerId="ADAL" clId="{87E1A513-5D24-4750-8F2C-30F1CDBA0A9D}" dt="2024-01-30T18:27:14.090" v="482" actId="20577"/>
          <ac:spMkLst>
            <pc:docMk/>
            <pc:sldMk cId="2012123850" sldId="334"/>
            <ac:spMk id="10" creationId="{2037CF5C-7DB9-EA0F-1842-A0454F061A2D}"/>
          </ac:spMkLst>
        </pc:spChg>
        <pc:spChg chg="add mod">
          <ac:chgData name="Ali, Syed Waqqas" userId="1b3a5f44-9498-4738-8c4e-8127257d744d" providerId="ADAL" clId="{87E1A513-5D24-4750-8F2C-30F1CDBA0A9D}" dt="2024-01-30T18:27:23.203" v="486" actId="1076"/>
          <ac:spMkLst>
            <pc:docMk/>
            <pc:sldMk cId="2012123850" sldId="334"/>
            <ac:spMk id="11" creationId="{A9015A1B-EE6B-463A-7E2F-58BCA70F2DD1}"/>
          </ac:spMkLst>
        </pc:spChg>
        <pc:spChg chg="add mod">
          <ac:chgData name="Ali, Syed Waqqas" userId="1b3a5f44-9498-4738-8c4e-8127257d744d" providerId="ADAL" clId="{87E1A513-5D24-4750-8F2C-30F1CDBA0A9D}" dt="2024-01-30T18:28:25.974" v="569" actId="1076"/>
          <ac:spMkLst>
            <pc:docMk/>
            <pc:sldMk cId="2012123850" sldId="334"/>
            <ac:spMk id="14" creationId="{9AC3FBE3-1588-A01A-B42E-D33CA6CAA186}"/>
          </ac:spMkLst>
        </pc:spChg>
        <pc:spChg chg="add mod">
          <ac:chgData name="Ali, Syed Waqqas" userId="1b3a5f44-9498-4738-8c4e-8127257d744d" providerId="ADAL" clId="{87E1A513-5D24-4750-8F2C-30F1CDBA0A9D}" dt="2024-01-30T18:28:42.940" v="594" actId="1076"/>
          <ac:spMkLst>
            <pc:docMk/>
            <pc:sldMk cId="2012123850" sldId="334"/>
            <ac:spMk id="15" creationId="{AC2640DA-2A61-AC40-004F-DC3CED4EF47C}"/>
          </ac:spMkLst>
        </pc:spChg>
        <pc:cxnChg chg="add mod">
          <ac:chgData name="Ali, Syed Waqqas" userId="1b3a5f44-9498-4738-8c4e-8127257d744d" providerId="ADAL" clId="{87E1A513-5D24-4750-8F2C-30F1CDBA0A9D}" dt="2024-01-30T18:27:40.999" v="502" actId="692"/>
          <ac:cxnSpMkLst>
            <pc:docMk/>
            <pc:sldMk cId="2012123850" sldId="334"/>
            <ac:cxnSpMk id="13" creationId="{BA404C93-AD19-A231-1C39-E7C35512B82B}"/>
          </ac:cxnSpMkLst>
        </pc:cxnChg>
      </pc:sldChg>
      <pc:sldChg chg="modSp add mod">
        <pc:chgData name="Ali, Syed Waqqas" userId="1b3a5f44-9498-4738-8c4e-8127257d744d" providerId="ADAL" clId="{87E1A513-5D24-4750-8F2C-30F1CDBA0A9D}" dt="2024-01-30T18:25:00.985" v="444" actId="207"/>
        <pc:sldMkLst>
          <pc:docMk/>
          <pc:sldMk cId="772985243" sldId="335"/>
        </pc:sldMkLst>
        <pc:spChg chg="mod">
          <ac:chgData name="Ali, Syed Waqqas" userId="1b3a5f44-9498-4738-8c4e-8127257d744d" providerId="ADAL" clId="{87E1A513-5D24-4750-8F2C-30F1CDBA0A9D}" dt="2024-01-30T18:22:43.053" v="266"/>
          <ac:spMkLst>
            <pc:docMk/>
            <pc:sldMk cId="772985243" sldId="335"/>
            <ac:spMk id="2" creationId="{7941C4D4-39FE-4935-5E75-41F4E4B94491}"/>
          </ac:spMkLst>
        </pc:spChg>
        <pc:spChg chg="mod">
          <ac:chgData name="Ali, Syed Waqqas" userId="1b3a5f44-9498-4738-8c4e-8127257d744d" providerId="ADAL" clId="{87E1A513-5D24-4750-8F2C-30F1CDBA0A9D}" dt="2024-01-30T18:22:54.751" v="271" actId="20577"/>
          <ac:spMkLst>
            <pc:docMk/>
            <pc:sldMk cId="772985243" sldId="335"/>
            <ac:spMk id="3" creationId="{CD25B33D-4588-828C-A6BD-8326B33B6334}"/>
          </ac:spMkLst>
        </pc:spChg>
        <pc:spChg chg="mod">
          <ac:chgData name="Ali, Syed Waqqas" userId="1b3a5f44-9498-4738-8c4e-8127257d744d" providerId="ADAL" clId="{87E1A513-5D24-4750-8F2C-30F1CDBA0A9D}" dt="2024-01-30T18:25:00.985" v="444" actId="207"/>
          <ac:spMkLst>
            <pc:docMk/>
            <pc:sldMk cId="772985243" sldId="335"/>
            <ac:spMk id="4" creationId="{49959AFF-12A6-2BF9-0391-BF2E7E44A9BF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04253487" sldId="33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61195080" sldId="336"/>
        </pc:sldMkLst>
      </pc:sldChg>
      <pc:sldChg chg="addSp delSp modSp add mod">
        <pc:chgData name="Ali, Syed Waqqas" userId="1b3a5f44-9498-4738-8c4e-8127257d744d" providerId="ADAL" clId="{87E1A513-5D24-4750-8F2C-30F1CDBA0A9D}" dt="2024-01-30T18:50:53.761" v="1287" actId="20577"/>
        <pc:sldMkLst>
          <pc:docMk/>
          <pc:sldMk cId="1249882133" sldId="336"/>
        </pc:sldMkLst>
        <pc:spChg chg="mod">
          <ac:chgData name="Ali, Syed Waqqas" userId="1b3a5f44-9498-4738-8c4e-8127257d744d" providerId="ADAL" clId="{87E1A513-5D24-4750-8F2C-30F1CDBA0A9D}" dt="2024-01-30T18:50:53.761" v="1287" actId="20577"/>
          <ac:spMkLst>
            <pc:docMk/>
            <pc:sldMk cId="1249882133" sldId="336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28:53.840" v="596" actId="1076"/>
          <ac:spMkLst>
            <pc:docMk/>
            <pc:sldMk cId="1249882133" sldId="336"/>
            <ac:spMk id="9" creationId="{936A4FF9-15A0-F567-75DC-A767F8BDDD44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0" creationId="{2037CF5C-7DB9-EA0F-1842-A0454F061A2D}"/>
          </ac:spMkLst>
        </pc:spChg>
        <pc:spChg chg="mod">
          <ac:chgData name="Ali, Syed Waqqas" userId="1b3a5f44-9498-4738-8c4e-8127257d744d" providerId="ADAL" clId="{87E1A513-5D24-4750-8F2C-30F1CDBA0A9D}" dt="2024-01-30T18:28:58.610" v="597" actId="1076"/>
          <ac:spMkLst>
            <pc:docMk/>
            <pc:sldMk cId="1249882133" sldId="336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29:00.322" v="598" actId="1076"/>
          <ac:spMkLst>
            <pc:docMk/>
            <pc:sldMk cId="1249882133" sldId="336"/>
            <ac:spMk id="14" creationId="{9AC3FBE3-1588-A01A-B42E-D33CA6CAA186}"/>
          </ac:spMkLst>
        </pc:spChg>
        <pc:spChg chg="mod">
          <ac:chgData name="Ali, Syed Waqqas" userId="1b3a5f44-9498-4738-8c4e-8127257d744d" providerId="ADAL" clId="{87E1A513-5D24-4750-8F2C-30F1CDBA0A9D}" dt="2024-01-30T18:29:03.136" v="599" actId="1076"/>
          <ac:spMkLst>
            <pc:docMk/>
            <pc:sldMk cId="1249882133" sldId="336"/>
            <ac:spMk id="15" creationId="{AC2640DA-2A61-AC40-004F-DC3CED4EF47C}"/>
          </ac:spMkLst>
        </pc:spChg>
        <pc:spChg chg="add mod">
          <ac:chgData name="Ali, Syed Waqqas" userId="1b3a5f44-9498-4738-8c4e-8127257d744d" providerId="ADAL" clId="{87E1A513-5D24-4750-8F2C-30F1CDBA0A9D}" dt="2024-01-30T18:29:21.282" v="602" actId="20577"/>
          <ac:spMkLst>
            <pc:docMk/>
            <pc:sldMk cId="1249882133" sldId="336"/>
            <ac:spMk id="16" creationId="{BA89DD87-D110-DF03-217E-9EF795084F81}"/>
          </ac:spMkLst>
        </pc:spChg>
        <pc:spChg chg="add mod">
          <ac:chgData name="Ali, Syed Waqqas" userId="1b3a5f44-9498-4738-8c4e-8127257d744d" providerId="ADAL" clId="{87E1A513-5D24-4750-8F2C-30F1CDBA0A9D}" dt="2024-01-30T18:29:40.219" v="612" actId="1076"/>
          <ac:spMkLst>
            <pc:docMk/>
            <pc:sldMk cId="1249882133" sldId="336"/>
            <ac:spMk id="20" creationId="{CD7173C0-F12D-81AB-EAC2-0FD9AE6605EE}"/>
          </ac:spMkLst>
        </pc:spChg>
        <pc:spChg chg="add mod">
          <ac:chgData name="Ali, Syed Waqqas" userId="1b3a5f44-9498-4738-8c4e-8127257d744d" providerId="ADAL" clId="{87E1A513-5D24-4750-8F2C-30F1CDBA0A9D}" dt="2024-01-30T18:30:06.611" v="629" actId="1076"/>
          <ac:spMkLst>
            <pc:docMk/>
            <pc:sldMk cId="1249882133" sldId="336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3:01.944" v="741" actId="1076"/>
          <ac:spMkLst>
            <pc:docMk/>
            <pc:sldMk cId="1249882133" sldId="336"/>
            <ac:spMk id="27" creationId="{CE5C4A44-3386-49A9-D10E-5A18EA1E6860}"/>
          </ac:spMkLst>
        </pc:spChg>
        <pc:spChg chg="add mod">
          <ac:chgData name="Ali, Syed Waqqas" userId="1b3a5f44-9498-4738-8c4e-8127257d744d" providerId="ADAL" clId="{87E1A513-5D24-4750-8F2C-30F1CDBA0A9D}" dt="2024-01-30T18:31:15.799" v="666" actId="1076"/>
          <ac:spMkLst>
            <pc:docMk/>
            <pc:sldMk cId="1249882133" sldId="336"/>
            <ac:spMk id="28" creationId="{D9177097-2BFF-8FF2-A250-2381028770D2}"/>
          </ac:spMkLst>
        </pc:spChg>
        <pc:spChg chg="add mod">
          <ac:chgData name="Ali, Syed Waqqas" userId="1b3a5f44-9498-4738-8c4e-8127257d744d" providerId="ADAL" clId="{87E1A513-5D24-4750-8F2C-30F1CDBA0A9D}" dt="2024-01-30T18:32:36.842" v="732" actId="1076"/>
          <ac:spMkLst>
            <pc:docMk/>
            <pc:sldMk cId="1249882133" sldId="336"/>
            <ac:spMk id="29" creationId="{EE144DB2-DFA7-3CBA-7EFE-7E843E85CF52}"/>
          </ac:spMkLst>
        </pc:spChg>
        <pc:spChg chg="add del mod">
          <ac:chgData name="Ali, Syed Waqqas" userId="1b3a5f44-9498-4738-8c4e-8127257d744d" providerId="ADAL" clId="{87E1A513-5D24-4750-8F2C-30F1CDBA0A9D}" dt="2024-01-30T18:33:30.087" v="749" actId="478"/>
          <ac:spMkLst>
            <pc:docMk/>
            <pc:sldMk cId="1249882133" sldId="336"/>
            <ac:spMk id="30" creationId="{F140322E-FA3D-7F1C-BCFD-B9BF3150304C}"/>
          </ac:spMkLst>
        </pc:spChg>
        <pc:spChg chg="add del mod">
          <ac:chgData name="Ali, Syed Waqqas" userId="1b3a5f44-9498-4738-8c4e-8127257d744d" providerId="ADAL" clId="{87E1A513-5D24-4750-8F2C-30F1CDBA0A9D}" dt="2024-01-30T18:33:27.743" v="747" actId="478"/>
          <ac:spMkLst>
            <pc:docMk/>
            <pc:sldMk cId="1249882133" sldId="336"/>
            <ac:spMk id="31" creationId="{4669716F-C85F-DF81-CD04-80F7C34BDE03}"/>
          </ac:spMkLst>
        </pc:spChg>
        <pc:spChg chg="add del mod">
          <ac:chgData name="Ali, Syed Waqqas" userId="1b3a5f44-9498-4738-8c4e-8127257d744d" providerId="ADAL" clId="{87E1A513-5D24-4750-8F2C-30F1CDBA0A9D}" dt="2024-01-30T18:33:26.921" v="746" actId="478"/>
          <ac:spMkLst>
            <pc:docMk/>
            <pc:sldMk cId="1249882133" sldId="336"/>
            <ac:spMk id="32" creationId="{F0CF6D91-48FC-95DF-659A-9F7BC43A09D7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4" creationId="{BF32D7CB-AC37-8117-E115-84341642C951}"/>
          </ac:spMkLst>
        </pc:spChg>
        <pc:spChg chg="add del mod">
          <ac:chgData name="Ali, Syed Waqqas" userId="1b3a5f44-9498-4738-8c4e-8127257d744d" providerId="ADAL" clId="{87E1A513-5D24-4750-8F2C-30F1CDBA0A9D}" dt="2024-01-30T18:33:34.722" v="750" actId="478"/>
          <ac:spMkLst>
            <pc:docMk/>
            <pc:sldMk cId="1249882133" sldId="336"/>
            <ac:spMk id="35" creationId="{EEE5F469-26B7-EF62-7EAF-53C73688145D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7" creationId="{AE576906-84FD-84C3-663A-E89DD824B574}"/>
          </ac:spMkLst>
        </pc:spChg>
        <pc:spChg chg="add del mod">
          <ac:chgData name="Ali, Syed Waqqas" userId="1b3a5f44-9498-4738-8c4e-8127257d744d" providerId="ADAL" clId="{87E1A513-5D24-4750-8F2C-30F1CDBA0A9D}" dt="2024-01-30T18:33:28.954" v="748" actId="478"/>
          <ac:spMkLst>
            <pc:docMk/>
            <pc:sldMk cId="1249882133" sldId="336"/>
            <ac:spMk id="38" creationId="{F1F9B770-33BE-BD27-82E4-C042AE3A1C34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2" creationId="{B5288C27-0CA7-7452-7C82-C3A7F5329329}"/>
          </ac:spMkLst>
        </pc:spChg>
        <pc:spChg chg="add del mod">
          <ac:chgData name="Ali, Syed Waqqas" userId="1b3a5f44-9498-4738-8c4e-8127257d744d" providerId="ADAL" clId="{87E1A513-5D24-4750-8F2C-30F1CDBA0A9D}" dt="2024-01-30T18:33:26.240" v="745" actId="478"/>
          <ac:spMkLst>
            <pc:docMk/>
            <pc:sldMk cId="1249882133" sldId="336"/>
            <ac:spMk id="43" creationId="{83D2792A-4397-5CA8-B8E1-9479F8790D17}"/>
          </ac:spMkLst>
        </pc:spChg>
        <pc:cxnChg chg="mod">
          <ac:chgData name="Ali, Syed Waqqas" userId="1b3a5f44-9498-4738-8c4e-8127257d744d" providerId="ADAL" clId="{87E1A513-5D24-4750-8F2C-30F1CDBA0A9D}" dt="2024-01-30T18:28:58.610" v="597" actId="1076"/>
          <ac:cxnSpMkLst>
            <pc:docMk/>
            <pc:sldMk cId="1249882133" sldId="336"/>
            <ac:cxnSpMk id="13" creationId="{BA404C93-AD19-A231-1C39-E7C35512B82B}"/>
          </ac:cxnSpMkLst>
        </pc:cxnChg>
        <pc:cxnChg chg="add mod">
          <ac:chgData name="Ali, Syed Waqqas" userId="1b3a5f44-9498-4738-8c4e-8127257d744d" providerId="ADAL" clId="{87E1A513-5D24-4750-8F2C-30F1CDBA0A9D}" dt="2024-01-30T18:29:27.385" v="605" actId="14100"/>
          <ac:cxnSpMkLst>
            <pc:docMk/>
            <pc:sldMk cId="1249882133" sldId="336"/>
            <ac:cxnSpMk id="17" creationId="{299813CB-C7B8-D590-6256-24109A1664CF}"/>
          </ac:cxnSpMkLst>
        </pc:cxnChg>
        <pc:cxnChg chg="add mod">
          <ac:chgData name="Ali, Syed Waqqas" userId="1b3a5f44-9498-4738-8c4e-8127257d744d" providerId="ADAL" clId="{87E1A513-5D24-4750-8F2C-30F1CDBA0A9D}" dt="2024-01-30T18:33:34.722" v="750" actId="478"/>
          <ac:cxnSpMkLst>
            <pc:docMk/>
            <pc:sldMk cId="1249882133" sldId="336"/>
            <ac:cxnSpMk id="22" creationId="{AF1EA956-9B17-CCD1-A6B2-EF7DDDA62B87}"/>
          </ac:cxnSpMkLst>
        </pc:cxnChg>
        <pc:cxnChg chg="add mod">
          <ac:chgData name="Ali, Syed Waqqas" userId="1b3a5f44-9498-4738-8c4e-8127257d744d" providerId="ADAL" clId="{87E1A513-5D24-4750-8F2C-30F1CDBA0A9D}" dt="2024-01-30T18:32:53.657" v="737" actId="14100"/>
          <ac:cxnSpMkLst>
            <pc:docMk/>
            <pc:sldMk cId="1249882133" sldId="336"/>
            <ac:cxnSpMk id="23" creationId="{A57B819B-19D8-3C90-2D08-CD2B2B93C32E}"/>
          </ac:cxnSpMkLst>
        </pc:cxnChg>
        <pc:cxnChg chg="add mod">
          <ac:chgData name="Ali, Syed Waqqas" userId="1b3a5f44-9498-4738-8c4e-8127257d744d" providerId="ADAL" clId="{87E1A513-5D24-4750-8F2C-30F1CDBA0A9D}" dt="2024-01-30T18:32:59.829" v="740" actId="14100"/>
          <ac:cxnSpMkLst>
            <pc:docMk/>
            <pc:sldMk cId="1249882133" sldId="336"/>
            <ac:cxnSpMk id="25" creationId="{D2BF5AF4-0F98-2083-FDA0-571D6C5EA398}"/>
          </ac:cxnSpMkLst>
        </pc:cxnChg>
      </pc:sldChg>
      <pc:sldChg chg="addSp modSp add mod">
        <pc:chgData name="Ali, Syed Waqqas" userId="1b3a5f44-9498-4738-8c4e-8127257d744d" providerId="ADAL" clId="{87E1A513-5D24-4750-8F2C-30F1CDBA0A9D}" dt="2024-01-30T18:50:58.510" v="1291" actId="20577"/>
        <pc:sldMkLst>
          <pc:docMk/>
          <pc:sldMk cId="1503592271" sldId="337"/>
        </pc:sldMkLst>
        <pc:spChg chg="mod">
          <ac:chgData name="Ali, Syed Waqqas" userId="1b3a5f44-9498-4738-8c4e-8127257d744d" providerId="ADAL" clId="{87E1A513-5D24-4750-8F2C-30F1CDBA0A9D}" dt="2024-01-30T18:50:58.510" v="1291" actId="20577"/>
          <ac:spMkLst>
            <pc:docMk/>
            <pc:sldMk cId="1503592271" sldId="337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87E1A513-5D24-4750-8F2C-30F1CDBA0A9D}" dt="2024-01-30T18:34:47.925" v="831" actId="1076"/>
          <ac:spMkLst>
            <pc:docMk/>
            <pc:sldMk cId="1503592271" sldId="337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45:50.402" v="1129" actId="20577"/>
          <ac:spMkLst>
            <pc:docMk/>
            <pc:sldMk cId="1503592271" sldId="337"/>
            <ac:spMk id="30" creationId="{F140322E-FA3D-7F1C-BCFD-B9BF3150304C}"/>
          </ac:spMkLst>
        </pc:spChg>
        <pc:spChg chg="mod">
          <ac:chgData name="Ali, Syed Waqqas" userId="1b3a5f44-9498-4738-8c4e-8127257d744d" providerId="ADAL" clId="{87E1A513-5D24-4750-8F2C-30F1CDBA0A9D}" dt="2024-01-30T18:45:47.691" v="1123" actId="20577"/>
          <ac:spMkLst>
            <pc:docMk/>
            <pc:sldMk cId="1503592271" sldId="337"/>
            <ac:spMk id="31" creationId="{4669716F-C85F-DF81-CD04-80F7C34BDE03}"/>
          </ac:spMkLst>
        </pc:spChg>
        <pc:spChg chg="mod">
          <ac:chgData name="Ali, Syed Waqqas" userId="1b3a5f44-9498-4738-8c4e-8127257d744d" providerId="ADAL" clId="{87E1A513-5D24-4750-8F2C-30F1CDBA0A9D}" dt="2024-01-30T18:45:44.005" v="1117" actId="20577"/>
          <ac:spMkLst>
            <pc:docMk/>
            <pc:sldMk cId="1503592271" sldId="337"/>
            <ac:spMk id="32" creationId="{F0CF6D91-48FC-95DF-659A-9F7BC43A09D7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2" creationId="{B5288C27-0CA7-7452-7C82-C3A7F5329329}"/>
          </ac:spMkLst>
        </pc:spChg>
        <pc:spChg chg="mod">
          <ac:chgData name="Ali, Syed Waqqas" userId="1b3a5f44-9498-4738-8c4e-8127257d744d" providerId="ADAL" clId="{87E1A513-5D24-4750-8F2C-30F1CDBA0A9D}" dt="2024-01-30T18:34:58.294" v="838" actId="1037"/>
          <ac:spMkLst>
            <pc:docMk/>
            <pc:sldMk cId="1503592271" sldId="337"/>
            <ac:spMk id="43" creationId="{83D2792A-4397-5CA8-B8E1-9479F8790D17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124168973" sldId="337"/>
        </pc:sldMkLst>
      </pc:sldChg>
      <pc:sldChg chg="addSp delSp modSp add mod">
        <pc:chgData name="Ali, Syed Waqqas" userId="1b3a5f44-9498-4738-8c4e-8127257d744d" providerId="ADAL" clId="{87E1A513-5D24-4750-8F2C-30F1CDBA0A9D}" dt="2024-01-30T18:56:47.191" v="1301" actId="1076"/>
        <pc:sldMkLst>
          <pc:docMk/>
          <pc:sldMk cId="2119862745" sldId="338"/>
        </pc:sldMkLst>
        <pc:spChg chg="mod">
          <ac:chgData name="Ali, Syed Waqqas" userId="1b3a5f44-9498-4738-8c4e-8127257d744d" providerId="ADAL" clId="{87E1A513-5D24-4750-8F2C-30F1CDBA0A9D}" dt="2024-01-30T18:51:02.209" v="1295" actId="20577"/>
          <ac:spMkLst>
            <pc:docMk/>
            <pc:sldMk cId="2119862745" sldId="338"/>
            <ac:spMk id="2" creationId="{0F38800C-8A7D-E150-1D69-4C942110B9A3}"/>
          </ac:spMkLst>
        </pc:spChg>
        <pc:spChg chg="del">
          <ac:chgData name="Ali, Syed Waqqas" userId="1b3a5f44-9498-4738-8c4e-8127257d744d" providerId="ADAL" clId="{87E1A513-5D24-4750-8F2C-30F1CDBA0A9D}" dt="2024-01-30T18:35:22.822" v="840" actId="478"/>
          <ac:spMkLst>
            <pc:docMk/>
            <pc:sldMk cId="2119862745" sldId="338"/>
            <ac:spMk id="3" creationId="{7A57BA73-0FAC-ABF0-4745-4219C9C71CF0}"/>
          </ac:spMkLst>
        </pc:spChg>
        <pc:spChg chg="mod">
          <ac:chgData name="Ali, Syed Waqqas" userId="1b3a5f44-9498-4738-8c4e-8127257d744d" providerId="ADAL" clId="{87E1A513-5D24-4750-8F2C-30F1CDBA0A9D}" dt="2024-01-30T18:35:38.015" v="848" actId="1076"/>
          <ac:spMkLst>
            <pc:docMk/>
            <pc:sldMk cId="2119862745" sldId="338"/>
            <ac:spMk id="9" creationId="{936A4FF9-15A0-F567-75DC-A767F8BDDD44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0" creationId="{2037CF5C-7DB9-EA0F-1842-A0454F061A2D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1" creationId="{A9015A1B-EE6B-463A-7E2F-58BCA70F2DD1}"/>
          </ac:spMkLst>
        </pc:spChg>
        <pc:spChg chg="mod">
          <ac:chgData name="Ali, Syed Waqqas" userId="1b3a5f44-9498-4738-8c4e-8127257d744d" providerId="ADAL" clId="{87E1A513-5D24-4750-8F2C-30F1CDBA0A9D}" dt="2024-01-30T18:35:53.689" v="854" actId="1076"/>
          <ac:spMkLst>
            <pc:docMk/>
            <pc:sldMk cId="2119862745" sldId="338"/>
            <ac:spMk id="14" creationId="{9AC3FBE3-1588-A01A-B42E-D33CA6CAA186}"/>
          </ac:spMkLst>
        </pc:spChg>
        <pc:spChg chg="del">
          <ac:chgData name="Ali, Syed Waqqas" userId="1b3a5f44-9498-4738-8c4e-8127257d744d" providerId="ADAL" clId="{87E1A513-5D24-4750-8F2C-30F1CDBA0A9D}" dt="2024-01-30T18:35:55.979" v="855" actId="478"/>
          <ac:spMkLst>
            <pc:docMk/>
            <pc:sldMk cId="2119862745" sldId="338"/>
            <ac:spMk id="15" creationId="{AC2640DA-2A61-AC40-004F-DC3CED4EF47C}"/>
          </ac:spMkLst>
        </pc:spChg>
        <pc:spChg chg="del">
          <ac:chgData name="Ali, Syed Waqqas" userId="1b3a5f44-9498-4738-8c4e-8127257d744d" providerId="ADAL" clId="{87E1A513-5D24-4750-8F2C-30F1CDBA0A9D}" dt="2024-01-30T18:35:25.162" v="842" actId="478"/>
          <ac:spMkLst>
            <pc:docMk/>
            <pc:sldMk cId="2119862745" sldId="338"/>
            <ac:spMk id="16" creationId="{BA89DD87-D110-DF03-217E-9EF795084F81}"/>
          </ac:spMkLst>
        </pc:spChg>
        <pc:spChg chg="mod">
          <ac:chgData name="Ali, Syed Waqqas" userId="1b3a5f44-9498-4738-8c4e-8127257d744d" providerId="ADAL" clId="{87E1A513-5D24-4750-8F2C-30F1CDBA0A9D}" dt="2024-01-30T18:35:51.165" v="853" actId="1076"/>
          <ac:spMkLst>
            <pc:docMk/>
            <pc:sldMk cId="2119862745" sldId="338"/>
            <ac:spMk id="20" creationId="{CD7173C0-F12D-81AB-EAC2-0FD9AE6605EE}"/>
          </ac:spMkLst>
        </pc:spChg>
        <pc:spChg chg="del">
          <ac:chgData name="Ali, Syed Waqqas" userId="1b3a5f44-9498-4738-8c4e-8127257d744d" providerId="ADAL" clId="{87E1A513-5D24-4750-8F2C-30F1CDBA0A9D}" dt="2024-01-30T18:35:24.255" v="841" actId="478"/>
          <ac:spMkLst>
            <pc:docMk/>
            <pc:sldMk cId="2119862745" sldId="338"/>
            <ac:spMk id="21" creationId="{5ABBC78B-C2F2-D09C-B8FE-D0BA6FF32066}"/>
          </ac:spMkLst>
        </pc:spChg>
        <pc:spChg chg="add mod">
          <ac:chgData name="Ali, Syed Waqqas" userId="1b3a5f44-9498-4738-8c4e-8127257d744d" providerId="ADAL" clId="{87E1A513-5D24-4750-8F2C-30F1CDBA0A9D}" dt="2024-01-30T18:38:36.520" v="864" actId="1076"/>
          <ac:spMkLst>
            <pc:docMk/>
            <pc:sldMk cId="2119862745" sldId="338"/>
            <ac:spMk id="24" creationId="{8B50E0CD-35C7-5EA1-B403-09A181864E05}"/>
          </ac:spMkLst>
        </pc:spChg>
        <pc:spChg chg="add mod">
          <ac:chgData name="Ali, Syed Waqqas" userId="1b3a5f44-9498-4738-8c4e-8127257d744d" providerId="ADAL" clId="{87E1A513-5D24-4750-8F2C-30F1CDBA0A9D}" dt="2024-01-30T18:38:40.124" v="866" actId="1076"/>
          <ac:spMkLst>
            <pc:docMk/>
            <pc:sldMk cId="2119862745" sldId="338"/>
            <ac:spMk id="26" creationId="{F5BE79CD-0618-94E8-2996-3D07D715B42C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7" creationId="{CE5C4A44-3386-49A9-D10E-5A18EA1E6860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28" creationId="{D9177097-2BFF-8FF2-A250-2381028770D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29" creationId="{EE144DB2-DFA7-3CBA-7EFE-7E843E85CF52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0" creationId="{F140322E-FA3D-7F1C-BCFD-B9BF3150304C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1" creationId="{4669716F-C85F-DF81-CD04-80F7C34BDE03}"/>
          </ac:spMkLst>
        </pc:spChg>
        <pc:spChg chg="del">
          <ac:chgData name="Ali, Syed Waqqas" userId="1b3a5f44-9498-4738-8c4e-8127257d744d" providerId="ADAL" clId="{87E1A513-5D24-4750-8F2C-30F1CDBA0A9D}" dt="2024-01-30T18:35:31.695" v="846" actId="478"/>
          <ac:spMkLst>
            <pc:docMk/>
            <pc:sldMk cId="2119862745" sldId="338"/>
            <ac:spMk id="32" creationId="{F0CF6D91-48FC-95DF-659A-9F7BC43A09D7}"/>
          </ac:spMkLst>
        </pc:spChg>
        <pc:spChg chg="add mod">
          <ac:chgData name="Ali, Syed Waqqas" userId="1b3a5f44-9498-4738-8c4e-8127257d744d" providerId="ADAL" clId="{87E1A513-5D24-4750-8F2C-30F1CDBA0A9D}" dt="2024-01-30T18:38:57.109" v="869" actId="20577"/>
          <ac:spMkLst>
            <pc:docMk/>
            <pc:sldMk cId="2119862745" sldId="338"/>
            <ac:spMk id="33" creationId="{2F34DF75-F461-A580-45D8-03CA2D588CAB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4" creationId="{BF32D7CB-AC37-8117-E115-84341642C951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5" creationId="{EEE5F469-26B7-EF62-7EAF-53C73688145D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7" creationId="{AE576906-84FD-84C3-663A-E89DD824B574}"/>
          </ac:spMkLst>
        </pc:spChg>
        <pc:spChg chg="del">
          <ac:chgData name="Ali, Syed Waqqas" userId="1b3a5f44-9498-4738-8c4e-8127257d744d" providerId="ADAL" clId="{87E1A513-5D24-4750-8F2C-30F1CDBA0A9D}" dt="2024-01-30T18:35:28.084" v="844" actId="478"/>
          <ac:spMkLst>
            <pc:docMk/>
            <pc:sldMk cId="2119862745" sldId="338"/>
            <ac:spMk id="38" creationId="{F1F9B770-33BE-BD27-82E4-C042AE3A1C34}"/>
          </ac:spMkLst>
        </pc:spChg>
        <pc:spChg chg="add mod">
          <ac:chgData name="Ali, Syed Waqqas" userId="1b3a5f44-9498-4738-8c4e-8127257d744d" providerId="ADAL" clId="{87E1A513-5D24-4750-8F2C-30F1CDBA0A9D}" dt="2024-01-30T18:56:47.191" v="1301" actId="1076"/>
          <ac:spMkLst>
            <pc:docMk/>
            <pc:sldMk cId="2119862745" sldId="338"/>
            <ac:spMk id="41" creationId="{2BB36BDD-8C95-CCF1-7078-752CABB946E1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2" creationId="{B5288C27-0CA7-7452-7C82-C3A7F5329329}"/>
          </ac:spMkLst>
        </pc:spChg>
        <pc:spChg chg="del">
          <ac:chgData name="Ali, Syed Waqqas" userId="1b3a5f44-9498-4738-8c4e-8127257d744d" providerId="ADAL" clId="{87E1A513-5D24-4750-8F2C-30F1CDBA0A9D}" dt="2024-01-30T18:35:30.484" v="845" actId="478"/>
          <ac:spMkLst>
            <pc:docMk/>
            <pc:sldMk cId="2119862745" sldId="338"/>
            <ac:spMk id="43" creationId="{83D2792A-4397-5CA8-B8E1-9479F8790D17}"/>
          </ac:spMkLst>
        </pc:spChg>
        <pc:spChg chg="add mod">
          <ac:chgData name="Ali, Syed Waqqas" userId="1b3a5f44-9498-4738-8c4e-8127257d744d" providerId="ADAL" clId="{87E1A513-5D24-4750-8F2C-30F1CDBA0A9D}" dt="2024-01-30T18:56:42.938" v="1300" actId="1076"/>
          <ac:spMkLst>
            <pc:docMk/>
            <pc:sldMk cId="2119862745" sldId="338"/>
            <ac:spMk id="46" creationId="{A32C54E4-0D39-2C27-41E9-0D98F5DD39CE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7" creationId="{C1F03D4A-D117-FD68-8570-46D2AE85DCE4}"/>
          </ac:spMkLst>
        </pc:spChg>
        <pc:spChg chg="add mod">
          <ac:chgData name="Ali, Syed Waqqas" userId="1b3a5f44-9498-4738-8c4e-8127257d744d" providerId="ADAL" clId="{87E1A513-5D24-4750-8F2C-30F1CDBA0A9D}" dt="2024-01-30T18:39:54.576" v="886" actId="1076"/>
          <ac:spMkLst>
            <pc:docMk/>
            <pc:sldMk cId="2119862745" sldId="338"/>
            <ac:spMk id="48" creationId="{7D9DD76C-0016-288A-7AB2-ECF6B2CEE146}"/>
          </ac:spMkLst>
        </pc:spChg>
        <pc:spChg chg="add mod">
          <ac:chgData name="Ali, Syed Waqqas" userId="1b3a5f44-9498-4738-8c4e-8127257d744d" providerId="ADAL" clId="{87E1A513-5D24-4750-8F2C-30F1CDBA0A9D}" dt="2024-01-30T18:45:31.912" v="1099" actId="20577"/>
          <ac:spMkLst>
            <pc:docMk/>
            <pc:sldMk cId="2119862745" sldId="338"/>
            <ac:spMk id="49" creationId="{B6CB087E-BC5E-03B5-1B6D-BC68F37A6C0C}"/>
          </ac:spMkLst>
        </pc:spChg>
        <pc:spChg chg="add mod">
          <ac:chgData name="Ali, Syed Waqqas" userId="1b3a5f44-9498-4738-8c4e-8127257d744d" providerId="ADAL" clId="{87E1A513-5D24-4750-8F2C-30F1CDBA0A9D}" dt="2024-01-30T18:40:51.973" v="921" actId="1076"/>
          <ac:spMkLst>
            <pc:docMk/>
            <pc:sldMk cId="2119862745" sldId="338"/>
            <ac:spMk id="52" creationId="{9099C299-F256-BE74-A323-A72DC0B71D3C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3" creationId="{AFD76E8A-4C13-D650-EA4F-2EAAFC6DF1F7}"/>
          </ac:spMkLst>
        </pc:spChg>
        <pc:spChg chg="add mod">
          <ac:chgData name="Ali, Syed Waqqas" userId="1b3a5f44-9498-4738-8c4e-8127257d744d" providerId="ADAL" clId="{87E1A513-5D24-4750-8F2C-30F1CDBA0A9D}" dt="2024-01-30T18:41:01.242" v="923" actId="1076"/>
          <ac:spMkLst>
            <pc:docMk/>
            <pc:sldMk cId="2119862745" sldId="338"/>
            <ac:spMk id="54" creationId="{9CB2F004-30FB-14A5-3F61-E878BA6CC971}"/>
          </ac:spMkLst>
        </pc:spChg>
        <pc:spChg chg="add mod">
          <ac:chgData name="Ali, Syed Waqqas" userId="1b3a5f44-9498-4738-8c4e-8127257d744d" providerId="ADAL" clId="{87E1A513-5D24-4750-8F2C-30F1CDBA0A9D}" dt="2024-01-30T18:48:24.124" v="1215" actId="1076"/>
          <ac:spMkLst>
            <pc:docMk/>
            <pc:sldMk cId="2119862745" sldId="338"/>
            <ac:spMk id="55" creationId="{B922B945-196E-4E1D-CF7A-AFA56740C59B}"/>
          </ac:spMkLst>
        </pc:spChg>
        <pc:spChg chg="add mod">
          <ac:chgData name="Ali, Syed Waqqas" userId="1b3a5f44-9498-4738-8c4e-8127257d744d" providerId="ADAL" clId="{87E1A513-5D24-4750-8F2C-30F1CDBA0A9D}" dt="2024-01-30T18:42:09.393" v="991" actId="1076"/>
          <ac:spMkLst>
            <pc:docMk/>
            <pc:sldMk cId="2119862745" sldId="338"/>
            <ac:spMk id="60" creationId="{086A6FEC-96CE-F312-CAEB-A45BABC879EF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1" creationId="{DF8E385F-8076-5F27-AD30-14E11C977F5E}"/>
          </ac:spMkLst>
        </pc:spChg>
        <pc:spChg chg="add mod">
          <ac:chgData name="Ali, Syed Waqqas" userId="1b3a5f44-9498-4738-8c4e-8127257d744d" providerId="ADAL" clId="{87E1A513-5D24-4750-8F2C-30F1CDBA0A9D}" dt="2024-01-30T18:43:10.482" v="993" actId="1076"/>
          <ac:spMkLst>
            <pc:docMk/>
            <pc:sldMk cId="2119862745" sldId="338"/>
            <ac:spMk id="62" creationId="{FCC26CA1-BAEB-C418-E2B6-1EB7DCE1478F}"/>
          </ac:spMkLst>
        </pc:spChg>
        <pc:spChg chg="add mod">
          <ac:chgData name="Ali, Syed Waqqas" userId="1b3a5f44-9498-4738-8c4e-8127257d744d" providerId="ADAL" clId="{87E1A513-5D24-4750-8F2C-30F1CDBA0A9D}" dt="2024-01-30T18:45:38.709" v="1111" actId="20577"/>
          <ac:spMkLst>
            <pc:docMk/>
            <pc:sldMk cId="2119862745" sldId="338"/>
            <ac:spMk id="63" creationId="{1BF48B26-F5E4-E4C1-E3C7-15ABBAB5F657}"/>
          </ac:spMkLst>
        </pc:spChg>
        <pc:spChg chg="add mod">
          <ac:chgData name="Ali, Syed Waqqas" userId="1b3a5f44-9498-4738-8c4e-8127257d744d" providerId="ADAL" clId="{87E1A513-5D24-4750-8F2C-30F1CDBA0A9D}" dt="2024-01-30T18:44:27.019" v="1054" actId="1076"/>
          <ac:spMkLst>
            <pc:docMk/>
            <pc:sldMk cId="2119862745" sldId="338"/>
            <ac:spMk id="67" creationId="{9C64F5F9-5B14-64FC-F150-E0796FD927CE}"/>
          </ac:spMkLst>
        </pc:spChg>
        <pc:spChg chg="add del mod">
          <ac:chgData name="Ali, Syed Waqqas" userId="1b3a5f44-9498-4738-8c4e-8127257d744d" providerId="ADAL" clId="{87E1A513-5D24-4750-8F2C-30F1CDBA0A9D}" dt="2024-01-30T18:48:19.857" v="1212" actId="478"/>
          <ac:spMkLst>
            <pc:docMk/>
            <pc:sldMk cId="2119862745" sldId="338"/>
            <ac:spMk id="68" creationId="{5646DE94-3727-A8AC-B04E-2E81F8606C23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3" creationId="{11C7CA08-D369-125B-21F5-EB35B30F303B}"/>
          </ac:spMkLst>
        </pc:spChg>
        <pc:spChg chg="add del mod">
          <ac:chgData name="Ali, Syed Waqqas" userId="1b3a5f44-9498-4738-8c4e-8127257d744d" providerId="ADAL" clId="{87E1A513-5D24-4750-8F2C-30F1CDBA0A9D}" dt="2024-01-30T18:48:25.443" v="1216" actId="478"/>
          <ac:spMkLst>
            <pc:docMk/>
            <pc:sldMk cId="2119862745" sldId="338"/>
            <ac:spMk id="74" creationId="{5CAFA540-845F-4A96-10A5-5A5A697B1459}"/>
          </ac:spMkLst>
        </pc:spChg>
        <pc:spChg chg="add del mod">
          <ac:chgData name="Ali, Syed Waqqas" userId="1b3a5f44-9498-4738-8c4e-8127257d744d" providerId="ADAL" clId="{87E1A513-5D24-4750-8F2C-30F1CDBA0A9D}" dt="2024-01-30T18:48:28.847" v="1220" actId="478"/>
          <ac:spMkLst>
            <pc:docMk/>
            <pc:sldMk cId="2119862745" sldId="338"/>
            <ac:spMk id="77" creationId="{39A586A6-E496-0C9A-3A58-F4577577B88E}"/>
          </ac:spMkLst>
        </pc:spChg>
        <pc:spChg chg="add del mod">
          <ac:chgData name="Ali, Syed Waqqas" userId="1b3a5f44-9498-4738-8c4e-8127257d744d" providerId="ADAL" clId="{87E1A513-5D24-4750-8F2C-30F1CDBA0A9D}" dt="2024-01-30T18:48:26.186" v="1217" actId="478"/>
          <ac:spMkLst>
            <pc:docMk/>
            <pc:sldMk cId="2119862745" sldId="338"/>
            <ac:spMk id="78" creationId="{7EF1416F-4EE4-89A8-166B-5B7D33DE4DB2}"/>
          </ac:spMkLst>
        </pc:spChg>
        <pc:spChg chg="add del mod">
          <ac:chgData name="Ali, Syed Waqqas" userId="1b3a5f44-9498-4738-8c4e-8127257d744d" providerId="ADAL" clId="{87E1A513-5D24-4750-8F2C-30F1CDBA0A9D}" dt="2024-01-30T18:48:21.476" v="1213" actId="478"/>
          <ac:spMkLst>
            <pc:docMk/>
            <pc:sldMk cId="2119862745" sldId="338"/>
            <ac:spMk id="79" creationId="{C0E5A140-A8A4-205A-E7D0-6D70EA4D0B5E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2" creationId="{C3EACB50-8BFC-1592-5749-CF167ABD533A}"/>
          </ac:spMkLst>
        </pc:spChg>
        <pc:spChg chg="add del mod">
          <ac:chgData name="Ali, Syed Waqqas" userId="1b3a5f44-9498-4738-8c4e-8127257d744d" providerId="ADAL" clId="{87E1A513-5D24-4750-8F2C-30F1CDBA0A9D}" dt="2024-01-30T18:48:29.817" v="1221" actId="478"/>
          <ac:spMkLst>
            <pc:docMk/>
            <pc:sldMk cId="2119862745" sldId="338"/>
            <ac:spMk id="83" creationId="{D7C4CEA3-2D34-484E-2CBF-334D62950F2F}"/>
          </ac:spMkLst>
        </pc:spChg>
        <pc:spChg chg="add del mod">
          <ac:chgData name="Ali, Syed Waqqas" userId="1b3a5f44-9498-4738-8c4e-8127257d744d" providerId="ADAL" clId="{87E1A513-5D24-4750-8F2C-30F1CDBA0A9D}" dt="2024-01-30T18:48:30.735" v="1222" actId="478"/>
          <ac:spMkLst>
            <pc:docMk/>
            <pc:sldMk cId="2119862745" sldId="338"/>
            <ac:spMk id="84" creationId="{52B95331-33B2-B8F8-3F7A-1D0302A14910}"/>
          </ac:spMkLst>
        </pc:spChg>
        <pc:spChg chg="add mod">
          <ac:chgData name="Ali, Syed Waqqas" userId="1b3a5f44-9498-4738-8c4e-8127257d744d" providerId="ADAL" clId="{87E1A513-5D24-4750-8F2C-30F1CDBA0A9D}" dt="2024-01-30T18:48:54.647" v="1280" actId="1076"/>
          <ac:spMkLst>
            <pc:docMk/>
            <pc:sldMk cId="2119862745" sldId="338"/>
            <ac:spMk id="85" creationId="{10D53382-F7D9-ED29-CCA3-37BE4E86C491}"/>
          </ac:spMkLst>
        </pc:spChg>
        <pc:cxnChg chg="mod">
          <ac:chgData name="Ali, Syed Waqqas" userId="1b3a5f44-9498-4738-8c4e-8127257d744d" providerId="ADAL" clId="{87E1A513-5D24-4750-8F2C-30F1CDBA0A9D}" dt="2024-01-30T18:35:43.203" v="850" actId="1076"/>
          <ac:cxnSpMkLst>
            <pc:docMk/>
            <pc:sldMk cId="2119862745" sldId="338"/>
            <ac:cxnSpMk id="13" creationId="{BA404C93-AD19-A231-1C39-E7C35512B82B}"/>
          </ac:cxnSpMkLst>
        </pc:cxnChg>
        <pc:cxnChg chg="mod">
          <ac:chgData name="Ali, Syed Waqqas" userId="1b3a5f44-9498-4738-8c4e-8127257d744d" providerId="ADAL" clId="{87E1A513-5D24-4750-8F2C-30F1CDBA0A9D}" dt="2024-01-30T18:35:48.662" v="852" actId="1076"/>
          <ac:cxnSpMkLst>
            <pc:docMk/>
            <pc:sldMk cId="2119862745" sldId="338"/>
            <ac:cxnSpMk id="17" creationId="{299813CB-C7B8-D590-6256-24109A1664CF}"/>
          </ac:cxnSpMkLst>
        </pc:cxnChg>
        <pc:cxnChg chg="del mod">
          <ac:chgData name="Ali, Syed Waqqas" userId="1b3a5f44-9498-4738-8c4e-8127257d744d" providerId="ADAL" clId="{87E1A513-5D24-4750-8F2C-30F1CDBA0A9D}" dt="2024-01-30T18:35:25.823" v="843" actId="478"/>
          <ac:cxnSpMkLst>
            <pc:docMk/>
            <pc:sldMk cId="2119862745" sldId="338"/>
            <ac:cxnSpMk id="22" creationId="{AF1EA956-9B17-CCD1-A6B2-EF7DDDA62B87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3" creationId="{A57B819B-19D8-3C90-2D08-CD2B2B93C32E}"/>
          </ac:cxnSpMkLst>
        </pc:cxnChg>
        <pc:cxnChg chg="del">
          <ac:chgData name="Ali, Syed Waqqas" userId="1b3a5f44-9498-4738-8c4e-8127257d744d" providerId="ADAL" clId="{87E1A513-5D24-4750-8F2C-30F1CDBA0A9D}" dt="2024-01-30T18:35:30.484" v="845" actId="478"/>
          <ac:cxnSpMkLst>
            <pc:docMk/>
            <pc:sldMk cId="2119862745" sldId="338"/>
            <ac:cxnSpMk id="25" creationId="{D2BF5AF4-0F98-2083-FDA0-571D6C5EA398}"/>
          </ac:cxnSpMkLst>
        </pc:cxnChg>
        <pc:cxnChg chg="add mod">
          <ac:chgData name="Ali, Syed Waqqas" userId="1b3a5f44-9498-4738-8c4e-8127257d744d" providerId="ADAL" clId="{87E1A513-5D24-4750-8F2C-30F1CDBA0A9D}" dt="2024-01-30T18:39:03.691" v="873" actId="14100"/>
          <ac:cxnSpMkLst>
            <pc:docMk/>
            <pc:sldMk cId="2119862745" sldId="338"/>
            <ac:cxnSpMk id="36" creationId="{3F68ED14-B497-945E-16DA-DC9AE7163559}"/>
          </ac:cxnSpMkLst>
        </pc:cxnChg>
        <pc:cxnChg chg="add mod">
          <ac:chgData name="Ali, Syed Waqqas" userId="1b3a5f44-9498-4738-8c4e-8127257d744d" providerId="ADAL" clId="{87E1A513-5D24-4750-8F2C-30F1CDBA0A9D}" dt="2024-01-30T18:44:15.068" v="1050" actId="1076"/>
          <ac:cxnSpMkLst>
            <pc:docMk/>
            <pc:sldMk cId="2119862745" sldId="338"/>
            <ac:cxnSpMk id="44" creationId="{C766DD1B-02D0-D127-C686-FA8E6073E49C}"/>
          </ac:cxnSpMkLst>
        </pc:cxnChg>
        <pc:cxnChg chg="add mod">
          <ac:chgData name="Ali, Syed Waqqas" userId="1b3a5f44-9498-4738-8c4e-8127257d744d" providerId="ADAL" clId="{87E1A513-5D24-4750-8F2C-30F1CDBA0A9D}" dt="2024-01-30T18:40:38.102" v="906" actId="14100"/>
          <ac:cxnSpMkLst>
            <pc:docMk/>
            <pc:sldMk cId="2119862745" sldId="338"/>
            <ac:cxnSpMk id="50" creationId="{332E5E37-D044-B0DD-0633-EAEDBAEE13A0}"/>
          </ac:cxnSpMkLst>
        </pc:cxnChg>
        <pc:cxnChg chg="add mod">
          <ac:chgData name="Ali, Syed Waqqas" userId="1b3a5f44-9498-4738-8c4e-8127257d744d" providerId="ADAL" clId="{87E1A513-5D24-4750-8F2C-30F1CDBA0A9D}" dt="2024-01-30T18:41:51.187" v="976" actId="1076"/>
          <ac:cxnSpMkLst>
            <pc:docMk/>
            <pc:sldMk cId="2119862745" sldId="338"/>
            <ac:cxnSpMk id="56" creationId="{08075400-3D58-FA0E-4406-AF82C1ABFFB7}"/>
          </ac:cxnSpMkLst>
        </pc:cxnChg>
        <pc:cxnChg chg="add mod">
          <ac:chgData name="Ali, Syed Waqqas" userId="1b3a5f44-9498-4738-8c4e-8127257d744d" providerId="ADAL" clId="{87E1A513-5D24-4750-8F2C-30F1CDBA0A9D}" dt="2024-01-30T18:44:24.766" v="1053" actId="14100"/>
          <ac:cxnSpMkLst>
            <pc:docMk/>
            <pc:sldMk cId="2119862745" sldId="338"/>
            <ac:cxnSpMk id="64" creationId="{D2EEE6DA-99EA-6F37-A547-671877D6854B}"/>
          </ac:cxnSpMkLst>
        </pc:cxnChg>
        <pc:cxnChg chg="add del mod">
          <ac:chgData name="Ali, Syed Waqqas" userId="1b3a5f44-9498-4738-8c4e-8127257d744d" providerId="ADAL" clId="{87E1A513-5D24-4750-8F2C-30F1CDBA0A9D}" dt="2024-01-30T18:48:21.476" v="1213" actId="478"/>
          <ac:cxnSpMkLst>
            <pc:docMk/>
            <pc:sldMk cId="2119862745" sldId="338"/>
            <ac:cxnSpMk id="69" creationId="{4220FE45-95AF-5AB0-BD87-B66C892CB233}"/>
          </ac:cxnSpMkLst>
        </pc:cxnChg>
        <pc:cxnChg chg="add del mod">
          <ac:chgData name="Ali, Syed Waqqas" userId="1b3a5f44-9498-4738-8c4e-8127257d744d" providerId="ADAL" clId="{87E1A513-5D24-4750-8F2C-30F1CDBA0A9D}" dt="2024-01-30T18:48:26.983" v="1218" actId="478"/>
          <ac:cxnSpMkLst>
            <pc:docMk/>
            <pc:sldMk cId="2119862745" sldId="338"/>
            <ac:cxnSpMk id="75" creationId="{C3B3C577-5166-095E-E09D-013A1523CF8B}"/>
          </ac:cxnSpMkLst>
        </pc:cxn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35158570" sldId="33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685813140" sldId="339"/>
        </pc:sldMkLst>
      </pc:sldChg>
      <pc:sldChg chg="modSp add mod">
        <pc:chgData name="Ali, Syed Waqqas" userId="1b3a5f44-9498-4738-8c4e-8127257d744d" providerId="ADAL" clId="{87E1A513-5D24-4750-8F2C-30F1CDBA0A9D}" dt="2024-01-30T18:51:06.719" v="1299" actId="20577"/>
        <pc:sldMkLst>
          <pc:docMk/>
          <pc:sldMk cId="3415501624" sldId="339"/>
        </pc:sldMkLst>
        <pc:spChg chg="mod">
          <ac:chgData name="Ali, Syed Waqqas" userId="1b3a5f44-9498-4738-8c4e-8127257d744d" providerId="ADAL" clId="{87E1A513-5D24-4750-8F2C-30F1CDBA0A9D}" dt="2024-01-30T18:51:06.719" v="1299" actId="20577"/>
          <ac:spMkLst>
            <pc:docMk/>
            <pc:sldMk cId="3415501624" sldId="339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18:49:11.203" v="1281" actId="1076"/>
          <ac:spMkLst>
            <pc:docMk/>
            <pc:sldMk cId="3415501624" sldId="339"/>
            <ac:spMk id="41" creationId="{2BB36BDD-8C95-CCF1-7078-752CABB946E1}"/>
          </ac:spMkLst>
        </pc:spChg>
        <pc:spChg chg="mod">
          <ac:chgData name="Ali, Syed Waqqas" userId="1b3a5f44-9498-4738-8c4e-8127257d744d" providerId="ADAL" clId="{87E1A513-5D24-4750-8F2C-30F1CDBA0A9D}" dt="2024-01-30T18:49:13.785" v="1282" actId="1076"/>
          <ac:spMkLst>
            <pc:docMk/>
            <pc:sldMk cId="3415501624" sldId="339"/>
            <ac:spMk id="46" creationId="{A32C54E4-0D39-2C27-41E9-0D98F5DD39CE}"/>
          </ac:spMkLst>
        </pc:spChg>
        <pc:spChg chg="mod">
          <ac:chgData name="Ali, Syed Waqqas" userId="1b3a5f44-9498-4738-8c4e-8127257d744d" providerId="ADAL" clId="{87E1A513-5D24-4750-8F2C-30F1CDBA0A9D}" dt="2024-01-30T18:50:40.808" v="1283" actId="1076"/>
          <ac:spMkLst>
            <pc:docMk/>
            <pc:sldMk cId="3415501624" sldId="339"/>
            <ac:spMk id="77" creationId="{39A586A6-E496-0C9A-3A58-F4577577B88E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62111154" sldId="340"/>
        </pc:sldMkLst>
      </pc:sldChg>
      <pc:sldChg chg="modSp add mod">
        <pc:chgData name="Ali, Syed Waqqas" userId="1b3a5f44-9498-4738-8c4e-8127257d744d" providerId="ADAL" clId="{87E1A513-5D24-4750-8F2C-30F1CDBA0A9D}" dt="2024-01-30T20:08:52.966" v="1542" actId="20577"/>
        <pc:sldMkLst>
          <pc:docMk/>
          <pc:sldMk cId="4227356999" sldId="340"/>
        </pc:sldMkLst>
        <pc:spChg chg="mod">
          <ac:chgData name="Ali, Syed Waqqas" userId="1b3a5f44-9498-4738-8c4e-8127257d744d" providerId="ADAL" clId="{87E1A513-5D24-4750-8F2C-30F1CDBA0A9D}" dt="2024-01-30T20:07:59.630" v="1322" actId="20577"/>
          <ac:spMkLst>
            <pc:docMk/>
            <pc:sldMk cId="4227356999" sldId="340"/>
            <ac:spMk id="2" creationId="{0F38800C-8A7D-E150-1D69-4C942110B9A3}"/>
          </ac:spMkLst>
        </pc:spChg>
        <pc:spChg chg="mod">
          <ac:chgData name="Ali, Syed Waqqas" userId="1b3a5f44-9498-4738-8c4e-8127257d744d" providerId="ADAL" clId="{87E1A513-5D24-4750-8F2C-30F1CDBA0A9D}" dt="2024-01-30T20:08:52.966" v="1542" actId="20577"/>
          <ac:spMkLst>
            <pc:docMk/>
            <pc:sldMk cId="4227356999" sldId="340"/>
            <ac:spMk id="3" creationId="{B3B2A76D-3F08-9C2B-C3E3-4A25DA409F80}"/>
          </ac:spMkLst>
        </pc:spChg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56456674" sldId="34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93257089" sldId="34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227170434" sldId="34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42277932" sldId="34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56707839" sldId="34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817611919" sldId="34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361916492" sldId="34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34338341" sldId="34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102866518" sldId="34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4003" sldId="35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3166704" sldId="35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19896622" sldId="35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004965311" sldId="35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30772463" sldId="35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65044659" sldId="35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714129704" sldId="35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892054885" sldId="35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673136379" sldId="35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9292298" sldId="35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90717667" sldId="36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741107085" sldId="36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316633237" sldId="36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95959186" sldId="36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26002757" sldId="36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9234972" sldId="36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340608350" sldId="36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247387191" sldId="367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961993155" sldId="368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768718286" sldId="369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885828506" sldId="370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983367424" sldId="371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2986992906" sldId="372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3680024371" sldId="373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409349198" sldId="374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1425207810" sldId="375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963848547" sldId="376"/>
        </pc:sldMkLst>
      </pc:sldChg>
      <pc:sldChg chg="del">
        <pc:chgData name="Ali, Syed Waqqas" userId="1b3a5f44-9498-4738-8c4e-8127257d744d" providerId="ADAL" clId="{87E1A513-5D24-4750-8F2C-30F1CDBA0A9D}" dt="2024-01-30T18:20:01.996" v="0" actId="47"/>
        <pc:sldMkLst>
          <pc:docMk/>
          <pc:sldMk cId="765627840" sldId="377"/>
        </pc:sldMkLst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Lecture 11 – Recap of Contextual Analysis in PA3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BC503-43E7-4D0E-72D9-97BD81B9E2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ACA603-1EC9-5AA8-40E3-D8A3287306C7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EEB04E-4D3B-8E37-94E8-71BA23B42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62758-EC62-70FA-890F-43ED0F4A3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Two separate Visitor implementations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First identification, then type-checking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70743-622E-C9DB-C73F-8298C798C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A7202C-EDB7-0916-A03D-296AB2627E2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38EEA35-D9B0-42E3-EA08-E8BE9566A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D446670-5E45-C201-B360-26A26620B19C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39811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BFB0B1-14D6-1D37-5ABE-4539AA727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C1D820-6B86-51A5-7C10-C65C776F8D5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6D63FE-FB50-D4AD-3840-3C9063F30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Strategy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327CD-10BF-9BC9-DF08-71D128A5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Two separate Visitor implementations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First identification, then type-checking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It is possible to do this in one AST traversal.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Optional, is a PA5 extra credit item.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E0CE7-2416-B901-551B-CFDF28C0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8AA286-4A48-574F-77CD-516D6676F7DD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90F9511-A565-A097-F24B-797ADC5BC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116D01-38C3-F75F-92FE-48E52C73087E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863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DF5BB-9AFC-095B-44D3-C4D6B73E1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7F2742-596C-74F2-9F97-91228583E1A4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B2255-D19F-A3CD-ECCF-742A6EA75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Identification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AC989-F654-B0D3-CCB3-7C4444DBD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Every Identifier gets a “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decl</a:t>
            </a:r>
            <a:r>
              <a:rPr lang="en-US" sz="3600" dirty="0">
                <a:ea typeface="MS Mincho" panose="02020609040205080304" pitchFamily="49" charset="-128"/>
              </a:rPr>
              <a:t>” field added,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of type </a:t>
            </a:r>
            <a:r>
              <a:rPr lang="en-US" sz="3600" dirty="0">
                <a:solidFill>
                  <a:srgbClr val="FF0000"/>
                </a:solidFill>
                <a:ea typeface="MS Mincho" panose="02020609040205080304" pitchFamily="49" charset="-128"/>
              </a:rPr>
              <a:t>Declaration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 want to locate where every identifier is declared.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Could be a </a:t>
            </a:r>
            <a:r>
              <a:rPr lang="en-US" sz="3600" dirty="0" err="1">
                <a:ea typeface="MS Mincho" panose="02020609040205080304" pitchFamily="49" charset="-128"/>
              </a:rPr>
              <a:t>VarDecl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ParameterDecl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MemberDecl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ea typeface="MS Mincho" panose="02020609040205080304" pitchFamily="49" charset="-128"/>
              </a:rPr>
              <a:t>ClassDecl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157E8-627D-1797-19C4-C2804666F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63DAFE0-DF2F-DEA0-7E01-2E8D1D216E46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A6E4B2A-5697-054B-47F1-674E412C1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C20FC1-8594-3B2D-A63D-5E66F5568EDC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1702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33F1E-233A-5BC7-CE5C-89C799B61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CA94C8-8738-FA4F-7DAB-195D01F7A54D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53EF02-3E28-8B14-2CD9-1000E4E40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0D98F-7A38-2674-AB44-C1A22E8C1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a typeface="MS Mincho" panose="02020609040205080304" pitchFamily="49" charset="-128"/>
              </a:rPr>
              <a:t>Why is it that only syntax checking, and context checking is enough for ensuring an input program is correct?</a:t>
            </a:r>
          </a:p>
          <a:p>
            <a:endParaRPr lang="en-US" sz="44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EC539-34EB-9584-71F5-C26299792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AC2B7F-43E3-7629-99BA-73389EF65EB2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8FEC465-0A91-5F78-EB82-3558C9F37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0B1C49-A069-22E4-BE6D-0073F6B964DE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45015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6E453-0622-2AFD-38FE-29060B72C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97C319-D6DA-AFC5-CAA4-970061BF67A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4119DC-48B1-B5BC-A38A-3EAC53185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E3BC8-6E2D-1148-080A-BC82BF7CA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First, we will cover type-checking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Then, we will page identification back in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Goal: Learn how to properly ensure type checking is implemented, and go backwards to determine how to enable type checking with identification.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3CDC-90EE-8C78-50DC-1ABC8B52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ED7E09-2BEB-605E-E661-D327ADC96D3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C0EA426-C693-01AD-805F-DA6D6322E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1A15114-42D3-AAC7-FCF9-86078F4837D3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55507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D87C7-B6A6-3630-339A-27DBFB12F3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A22B40-CF13-8B84-7D28-B1D10E568693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ED470-F821-6424-BB36-CF5C056F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PA3 – Type Checking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87092-D202-2FB0-9B81-3A69A7C92E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6C06B-B615-75E6-AA50-D6BB25A1E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58A6C00-EAF6-EC20-983D-DA44F1763EB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49F9548-3A0A-D463-E9DA-050DC843B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1969449-6AD9-077B-F049-EFD61934C0A5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67799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5E3D6-B04D-F3E6-7D1D-74CC94A30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5FC760D-7A36-6B96-CEA5-18801055ECB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B1C89-7E03-1DEF-468B-FFF41FBB3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D11A28-1EC1-BBDE-04DA-5D15542781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In </a:t>
                </a:r>
                <a:r>
                  <a:rPr lang="en-US" sz="3600" dirty="0" err="1">
                    <a:ea typeface="MS Mincho" panose="02020609040205080304" pitchFamily="49" charset="-128"/>
                  </a:rPr>
                  <a:t>miniJava</a:t>
                </a:r>
                <a:r>
                  <a:rPr lang="en-US" sz="3600" dirty="0">
                    <a:ea typeface="MS Mincho" panose="02020609040205080304" pitchFamily="49" charset="-128"/>
                  </a:rPr>
                  <a:t>, type order does not matter,</a:t>
                </a:r>
                <a:br>
                  <a:rPr lang="en-US" sz="3600" dirty="0">
                    <a:ea typeface="MS Mincho" panose="02020609040205080304" pitchFamily="49" charset="-128"/>
                  </a:rPr>
                </a:br>
                <a:r>
                  <a:rPr lang="en-US" sz="3600" dirty="0">
                    <a:ea typeface="MS Mincho" panose="02020609040205080304" pitchFamily="49" charset="-128"/>
                  </a:rPr>
                  <a:t>so A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B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op is the same as B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A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op</a:t>
                </a: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This means we can simplify our </a:t>
                </a:r>
                <a:r>
                  <a:rPr lang="en-US" sz="3600" dirty="0" err="1">
                    <a:ea typeface="MS Mincho" panose="02020609040205080304" pitchFamily="49" charset="-128"/>
                  </a:rPr>
                  <a:t>TypeChecking</a:t>
                </a:r>
                <a:r>
                  <a:rPr lang="en-US" sz="3600" dirty="0">
                    <a:ea typeface="MS Mincho" panose="02020609040205080304" pitchFamily="49" charset="-128"/>
                  </a:rPr>
                  <a:t> table.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14CCDBB-0A68-1FAB-D10A-43E1A106EC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5FCB64-C5AA-5D33-A760-5662AA64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3B473A5-636C-067B-E90A-F3D8F3E9370C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16D598F-C629-F557-7206-8FB50EC0E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433EC7-E68F-782D-D568-84DFE59A180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73757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D1E353-222C-17F4-9ABF-617C78F96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6957C83-CA7A-F974-DCCD-AF24CBBC629D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5627E3-869F-F032-4A74-EE7B67DB9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miniJava</a:t>
            </a:r>
            <a:r>
              <a:rPr lang="en-US" sz="5400" dirty="0"/>
              <a:t> – Types must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246FA-E700-8E8B-5F5F-F8DA592DD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For </a:t>
            </a:r>
            <a:r>
              <a:rPr lang="en-US" sz="3600" dirty="0" err="1">
                <a:ea typeface="MS Mincho" panose="02020609040205080304" pitchFamily="49" charset="-128"/>
              </a:rPr>
              <a:t>miniJava</a:t>
            </a:r>
            <a:r>
              <a:rPr lang="en-US" sz="3600" dirty="0">
                <a:ea typeface="MS Mincho" panose="02020609040205080304" pitchFamily="49" charset="-128"/>
              </a:rPr>
              <a:t>, the types must match. There is no automatic type conversions nor manual typecasting.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724E3-15F8-F83C-990A-8F1BEAB90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4F73CF9-7CBB-8596-6517-380DA07D74BB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D69BC95D-9EF8-5F25-4B77-02A8A1301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65766D-3E06-509E-E6AE-D6A1B8FF3825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725878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9FF8A-2947-9EB5-A564-3BA2CA7CDB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3B3D17-4F7E-D70B-90F4-FCD078545B10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3F4042-8C89-B783-5F8F-CBC0F0AA6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miniJava</a:t>
            </a:r>
            <a:r>
              <a:rPr lang="en-US" sz="5400" dirty="0"/>
              <a:t> – Types must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60AE0-4FBB-7C73-CCFE-C46D47CEB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For </a:t>
            </a:r>
            <a:r>
              <a:rPr lang="en-US" sz="3600" dirty="0" err="1">
                <a:ea typeface="MS Mincho" panose="02020609040205080304" pitchFamily="49" charset="-128"/>
              </a:rPr>
              <a:t>miniJava</a:t>
            </a:r>
            <a:r>
              <a:rPr lang="en-US" sz="3600" dirty="0">
                <a:ea typeface="MS Mincho" panose="02020609040205080304" pitchFamily="49" charset="-128"/>
              </a:rPr>
              <a:t>, the types must match. There is no automatic type conversions nor manual typecasting.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Does this mean we can use a REALLY simple type-checking table where both types must match, </a:t>
            </a:r>
            <a:r>
              <a:rPr lang="en-US" sz="3600" b="1" dirty="0">
                <a:solidFill>
                  <a:srgbClr val="C00000"/>
                </a:solidFill>
                <a:ea typeface="MS Mincho" panose="02020609040205080304" pitchFamily="49" charset="-128"/>
              </a:rPr>
              <a:t>and the result type is that type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8A2F5-9F65-18E8-3E68-75D927FF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BACCBD-BCE7-2D97-BFE5-AE577AE658F5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3C7358-19CB-05E4-48D0-02BE93BAF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35CBBE-E8AF-CAA9-9E44-83E019179502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5789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28AED-1227-2666-8B4B-8FFBC06E4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657187-DB96-2056-0025-C188244BB10D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75714-FF67-2A97-8EAF-0E327BEF1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miniJava</a:t>
            </a:r>
            <a:r>
              <a:rPr lang="en-US" sz="5400" dirty="0"/>
              <a:t> – Types must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14DAB-E686-932D-17E5-005576799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Does this mean we can use a REALLY simple type-checking table where both types must match, </a:t>
            </a:r>
            <a:r>
              <a:rPr lang="en-US" sz="3600" b="1" dirty="0">
                <a:solidFill>
                  <a:srgbClr val="C00000"/>
                </a:solidFill>
                <a:ea typeface="MS Mincho" panose="02020609040205080304" pitchFamily="49" charset="-128"/>
              </a:rPr>
              <a:t>and the result type is that type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?</a:t>
            </a:r>
          </a:p>
          <a:p>
            <a:endParaRPr lang="en-US" sz="3600" dirty="0">
              <a:solidFill>
                <a:srgbClr val="C00000"/>
              </a:solidFill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Still need to formally clarify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Type rules.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F9A19-981A-09DF-FE4A-0B0D1F89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CDFB0AB-4B26-D160-27EF-1D73183F4F26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2AB0829-8398-B2E1-167C-2FA9BD099E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3D3672-C528-2D71-1030-46E4219AB133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8E59DF-634A-8096-AB53-7FC7EDD864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495" y="3044978"/>
            <a:ext cx="4099626" cy="296155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57D865F-0D65-664B-CC89-DC18A84B5E21}"/>
              </a:ext>
            </a:extLst>
          </p:cNvPr>
          <p:cNvSpPr/>
          <p:nvPr/>
        </p:nvSpPr>
        <p:spPr>
          <a:xfrm>
            <a:off x="8315754" y="4275777"/>
            <a:ext cx="2605054" cy="927558"/>
          </a:xfrm>
          <a:prstGeom prst="roundRect">
            <a:avLst/>
          </a:prstGeom>
          <a:solidFill>
            <a:srgbClr val="FF0000">
              <a:alpha val="12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&quot;Not Allowed&quot; Symbol 10">
            <a:extLst>
              <a:ext uri="{FF2B5EF4-FFF2-40B4-BE49-F238E27FC236}">
                <a16:creationId xmlns:a16="http://schemas.microsoft.com/office/drawing/2014/main" id="{580601D2-79B1-0F49-D4E4-0994661041B5}"/>
              </a:ext>
            </a:extLst>
          </p:cNvPr>
          <p:cNvSpPr/>
          <p:nvPr/>
        </p:nvSpPr>
        <p:spPr>
          <a:xfrm>
            <a:off x="7831605" y="4752916"/>
            <a:ext cx="624948" cy="605215"/>
          </a:xfrm>
          <a:prstGeom prst="noSmoking">
            <a:avLst/>
          </a:prstGeom>
          <a:solidFill>
            <a:srgbClr val="C00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55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90D73-59D7-74BE-9EB8-52B2BB66D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A1F909D-0BE4-8142-3D78-E313CC120CF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B473D-D239-544C-8C07-F1039777F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Midterm 1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23786-6016-1DEA-ACD7-31D98A917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a typeface="MS Mincho" panose="02020609040205080304" pitchFamily="49" charset="-128"/>
              </a:rPr>
              <a:t>Maximum: 100 (18)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Median: 95.5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Mean: 94.8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endParaRPr lang="en-US" sz="32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54FC6-4D1B-4B97-A3EC-EC13B8A9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A2F63A-04D4-43AA-CFFE-CBD4149AE5B6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8B2DAE3-65AF-10C8-B314-05617832C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D6D9A5F-454D-4CE4-B788-5C2CE96E33E5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44369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883C53-7456-A16C-2BA4-425F4030BA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442775-B6A5-395D-B3C7-1DAD833A17C5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C37558-315B-2054-8B89-CF2E6F137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Table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8">
                <a:extLst>
                  <a:ext uri="{FF2B5EF4-FFF2-40B4-BE49-F238E27FC236}">
                    <a16:creationId xmlns:a16="http://schemas.microsoft.com/office/drawing/2014/main" id="{7073834F-B252-C4C2-E007-50A09858468D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890278" y="1624903"/>
              <a:ext cx="10463522" cy="4321982"/>
            </p:xfrm>
            <a:graphic>
              <a:graphicData uri="http://schemas.openxmlformats.org/drawingml/2006/table">
                <a:tbl>
                  <a:tblPr firstRow="1" firstCol="1" bandRow="1">
                    <a:tableStyleId>{16D9F66E-5EB9-4882-86FB-DCBF35E3C3E4}</a:tableStyleId>
                  </a:tblPr>
                  <a:tblGrid>
                    <a:gridCol w="3717628">
                      <a:extLst>
                        <a:ext uri="{9D8B030D-6E8A-4147-A177-3AD203B41FA5}">
                          <a16:colId xmlns:a16="http://schemas.microsoft.com/office/drawing/2014/main" val="1295061555"/>
                        </a:ext>
                      </a:extLst>
                    </a:gridCol>
                    <a:gridCol w="3372947">
                      <a:extLst>
                        <a:ext uri="{9D8B030D-6E8A-4147-A177-3AD203B41FA5}">
                          <a16:colId xmlns:a16="http://schemas.microsoft.com/office/drawing/2014/main" val="1630073854"/>
                        </a:ext>
                      </a:extLst>
                    </a:gridCol>
                    <a:gridCol w="3372947">
                      <a:extLst>
                        <a:ext uri="{9D8B030D-6E8A-4147-A177-3AD203B41FA5}">
                          <a16:colId xmlns:a16="http://schemas.microsoft.com/office/drawing/2014/main" val="898964623"/>
                        </a:ext>
                      </a:extLst>
                    </a:gridCol>
                  </a:tblGrid>
                  <a:tr h="537148"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Type Checking Rules</a:t>
                          </a:r>
                          <a:endParaRPr lang="en-US" sz="20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2590570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Operand Types</a:t>
                          </a:r>
                          <a:endParaRPr lang="en-US" sz="20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kern="100" dirty="0">
                              <a:effectLst/>
                            </a:rPr>
                            <a:t>Operand</a:t>
                          </a:r>
                          <a:endParaRPr lang="en-US" sz="2000" b="1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kern="100" dirty="0">
                              <a:effectLst/>
                            </a:rPr>
                            <a:t>Result</a:t>
                          </a:r>
                          <a:endParaRPr lang="en-US" sz="2000" b="1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9042994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 err="1">
                              <a:effectLst/>
                            </a:rPr>
                            <a:t>boolean</a:t>
                          </a:r>
                          <a:r>
                            <a:rPr lang="en-US" sz="2400" b="0" kern="1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kern="100" smtClean="0">
                                  <a:effectLst/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US" sz="2400" b="0" kern="100" dirty="0">
                              <a:effectLst/>
                            </a:rPr>
                            <a:t> </a:t>
                          </a:r>
                          <a:r>
                            <a:rPr lang="en-US" sz="2400" b="0" kern="100" dirty="0" err="1">
                              <a:effectLst/>
                            </a:rPr>
                            <a:t>boolean</a:t>
                          </a:r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&amp;&amp;, ||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boolean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5263232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effectLst/>
                            </a:rPr>
                            <a:t>int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kern="100" smtClean="0">
                                  <a:effectLst/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US" sz="2400" b="0" kern="100" dirty="0">
                              <a:effectLst/>
                            </a:rPr>
                            <a:t> int</a:t>
                          </a:r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&gt;, &gt;=, &lt;, &lt;=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boolean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3540119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effectLst/>
                            </a:rPr>
                            <a:t>int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kern="100" smtClean="0">
                                  <a:effectLst/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</m:oMath>
                          </a14:m>
                          <a:r>
                            <a:rPr lang="en-US" sz="2400" b="0" kern="100" dirty="0">
                              <a:effectLst/>
                            </a:rPr>
                            <a:t> int</a:t>
                          </a:r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+, -, *, /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int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81170950"/>
                      </a:ext>
                    </a:extLst>
                  </a:tr>
                  <a:tr h="561946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1" kern="1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  <m:r>
                                  <a:rPr lang="en-US" sz="2400" b="0" kern="100">
                                    <a:effectLst/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1" kern="100">
                                    <a:effectLst/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oMath>
                            </m:oMathPara>
                          </a14:m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==, !=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boolean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42954140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effectLst/>
                            </a:rPr>
                            <a:t>int</a:t>
                          </a:r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(Unary) -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int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46067948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 err="1">
                              <a:effectLst/>
                            </a:rPr>
                            <a:t>boolean</a:t>
                          </a:r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(Unary) !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 dirty="0" err="1">
                              <a:effectLst/>
                            </a:rPr>
                            <a:t>boolean</a:t>
                          </a:r>
                          <a:endParaRPr lang="en-US" sz="20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808035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8">
                <a:extLst>
                  <a:ext uri="{FF2B5EF4-FFF2-40B4-BE49-F238E27FC236}">
                    <a16:creationId xmlns:a16="http://schemas.microsoft.com/office/drawing/2014/main" id="{2608B6A9-CC35-3C00-C189-3B463628C94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84372549"/>
                  </p:ext>
                </p:extLst>
              </p:nvPr>
            </p:nvGraphicFramePr>
            <p:xfrm>
              <a:off x="890278" y="1624903"/>
              <a:ext cx="10463522" cy="4321982"/>
            </p:xfrm>
            <a:graphic>
              <a:graphicData uri="http://schemas.openxmlformats.org/drawingml/2006/table">
                <a:tbl>
                  <a:tblPr firstRow="1" firstCol="1" bandRow="1">
                    <a:tableStyleId>{16D9F66E-5EB9-4882-86FB-DCBF35E3C3E4}</a:tableStyleId>
                  </a:tblPr>
                  <a:tblGrid>
                    <a:gridCol w="3717628">
                      <a:extLst>
                        <a:ext uri="{9D8B030D-6E8A-4147-A177-3AD203B41FA5}">
                          <a16:colId xmlns:a16="http://schemas.microsoft.com/office/drawing/2014/main" val="1295061555"/>
                        </a:ext>
                      </a:extLst>
                    </a:gridCol>
                    <a:gridCol w="3372947">
                      <a:extLst>
                        <a:ext uri="{9D8B030D-6E8A-4147-A177-3AD203B41FA5}">
                          <a16:colId xmlns:a16="http://schemas.microsoft.com/office/drawing/2014/main" val="1630073854"/>
                        </a:ext>
                      </a:extLst>
                    </a:gridCol>
                    <a:gridCol w="3372947">
                      <a:extLst>
                        <a:ext uri="{9D8B030D-6E8A-4147-A177-3AD203B41FA5}">
                          <a16:colId xmlns:a16="http://schemas.microsoft.com/office/drawing/2014/main" val="898964623"/>
                        </a:ext>
                      </a:extLst>
                    </a:gridCol>
                  </a:tblGrid>
                  <a:tr h="537148"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Type Checking Rules</a:t>
                          </a:r>
                          <a:endParaRPr lang="en-US" sz="20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62590570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 dirty="0">
                              <a:effectLst/>
                            </a:rPr>
                            <a:t>Operand Types</a:t>
                          </a:r>
                          <a:endParaRPr lang="en-US" sz="20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kern="100" dirty="0">
                              <a:effectLst/>
                            </a:rPr>
                            <a:t>Operand</a:t>
                          </a:r>
                          <a:endParaRPr lang="en-US" sz="2000" b="1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kern="100" dirty="0">
                              <a:effectLst/>
                            </a:rPr>
                            <a:t>Result</a:t>
                          </a:r>
                          <a:endParaRPr lang="en-US" sz="2000" b="1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9042994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64" t="-198876" r="-181803" b="-5179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&amp;&amp;, ||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boolean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75263232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64" t="-302273" r="-181803" b="-423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&gt;, &gt;=, &lt;, &lt;=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boolean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3540119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64" t="-402273" r="-181803" b="-3238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+, -, *, /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int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81170950"/>
                      </a:ext>
                    </a:extLst>
                  </a:tr>
                  <a:tr h="56194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blipFill>
                          <a:blip r:embed="rId2"/>
                          <a:stretch>
                            <a:fillRect l="-164" t="-475269" r="-181803" b="-206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==, !=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boolean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542954140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>
                              <a:effectLst/>
                            </a:rPr>
                            <a:t>int</a:t>
                          </a:r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(Unary) -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int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46067948"/>
                      </a:ext>
                    </a:extLst>
                  </a:tr>
                  <a:tr h="537148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kern="100" dirty="0" err="1">
                              <a:effectLst/>
                            </a:rPr>
                            <a:t>boolean</a:t>
                          </a:r>
                          <a:endParaRPr lang="en-US" sz="2000" b="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>
                              <a:effectLst/>
                            </a:rPr>
                            <a:t>(Unary) !</a:t>
                          </a:r>
                          <a:endParaRPr lang="en-US" sz="2000" kern="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kern="100" dirty="0" err="1">
                              <a:effectLst/>
                            </a:rPr>
                            <a:t>boolean</a:t>
                          </a:r>
                          <a:endParaRPr lang="en-US" sz="2000" kern="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808035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24A24-2BC5-CB4D-73DA-D78FFFB5B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8B1EB5-9DBC-00C9-5A2D-A8ADEA8A878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9BD3412-7F6C-C44E-ADB6-2B9E97743B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D134B9-7704-711C-CCF7-5C4E5339B7F1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28088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5575B-8440-F3FB-8CB6-E9BFE1CAA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E17CEF-B554-938E-6D38-4516DF89900E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27E8A3-EE7A-2191-A7D7-94572A669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ClassType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67D5-6BF2-238E-9A17-A691ABFB7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two objects are both </a:t>
            </a:r>
            <a:r>
              <a:rPr lang="en-US" sz="3600" dirty="0" err="1">
                <a:ea typeface="MS Mincho" panose="02020609040205080304" pitchFamily="49" charset="-128"/>
              </a:rPr>
              <a:t>ClassType</a:t>
            </a:r>
            <a:r>
              <a:rPr lang="en-US" sz="3600" dirty="0">
                <a:ea typeface="MS Mincho" panose="02020609040205080304" pitchFamily="49" charset="-128"/>
              </a:rPr>
              <a:t>, are they comparable?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A6F4B-E86C-FB8E-609D-792AF31F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0D949FC-45B9-48B3-0E55-DD56482AEBF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B7DC93A-B23D-15CB-3131-645DD6470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20A1715-A030-51A6-7D18-D4FEE8E67395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724703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051A8-7357-72E8-81E2-A4B565933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0C8EE8-4F14-3511-B710-E67AA048E45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9A3242-244E-7D54-EA38-31A6EDC14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err="1"/>
              <a:t>ClassType</a:t>
            </a:r>
            <a:r>
              <a:rPr lang="en-US" sz="5400" dirty="0"/>
              <a:t> (No polymorphism in </a:t>
            </a:r>
            <a:r>
              <a:rPr lang="en-US" sz="5400" dirty="0" err="1"/>
              <a:t>miniJava</a:t>
            </a:r>
            <a:r>
              <a:rPr lang="en-US" sz="54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3755F-2048-2B50-D7CE-64D2BBA46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61196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two objects are both </a:t>
            </a:r>
            <a:r>
              <a:rPr lang="en-US" sz="3600" dirty="0" err="1">
                <a:ea typeface="MS Mincho" panose="02020609040205080304" pitchFamily="49" charset="-128"/>
              </a:rPr>
              <a:t>ClassType</a:t>
            </a:r>
            <a:r>
              <a:rPr lang="en-US" sz="3600" dirty="0">
                <a:ea typeface="MS Mincho" panose="02020609040205080304" pitchFamily="49" charset="-128"/>
              </a:rPr>
              <a:t>, are they comparable?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No, the underlying Identifier text must match.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Why is this enough?</a:t>
            </a:r>
          </a:p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A858D0-97E3-E374-B139-8B8CAB9A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511A11-E5CE-D2ED-603C-B30B912FEAAA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4E24AC8-9CA1-EA02-AF6B-6B84016CF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E60A8A7-1B5B-0569-53D1-0A0CD544D3BD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338EEE-8443-8C9F-9848-D18FB97821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0964" y="2208715"/>
            <a:ext cx="4093483" cy="31078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27347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02CB3-F459-8584-5CE3-42379A833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D885BC2-6A34-E126-31E9-884BD61670D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3010F9-46C2-7E91-8874-1D025973D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What type is </a:t>
            </a:r>
            <a:r>
              <a:rPr lang="en-US" sz="5400" dirty="0" err="1"/>
              <a:t>ArrayType</a:t>
            </a:r>
            <a:r>
              <a:rPr lang="en-US" sz="54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8A3A2-DF30-7469-22CD-F0A4785DF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Recall: 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new int[4]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expression is of 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ArrayType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IntType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Thus, it can only be assigned to variables of type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ArrayType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IntType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IntType</a:t>
            </a:r>
            <a:r>
              <a:rPr lang="en-US" sz="3600" dirty="0">
                <a:ea typeface="MS Mincho" panose="02020609040205080304" pitchFamily="49" charset="-128"/>
              </a:rPr>
              <a:t> is shorthand for: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BaseType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( TypeKind.INT 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805B6-BBE8-06EA-54CE-E061D6280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552498-4854-7C9D-6A6E-DB20964AFE57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0404612-4E42-A4DE-D9BE-DE052218D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5000D-7507-C8DC-0F30-46A54ADCE43F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762045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74471-2CE2-E25F-6A7F-A72CD0117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36EACAC-612F-E54A-F49E-7CC58481B315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2D2DD0-1D22-4C32-C188-D17FF07DC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What type is </a:t>
            </a:r>
            <a:r>
              <a:rPr lang="en-US" sz="5400" dirty="0" err="1"/>
              <a:t>ArrayType</a:t>
            </a:r>
            <a:r>
              <a:rPr lang="en-US" sz="5400" dirty="0"/>
              <a:t>?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3C32D-5D02-F0FB-720C-850308F9B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For array types: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First: Are both types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ArrayType</a:t>
            </a:r>
            <a:r>
              <a:rPr lang="en-US" sz="3200" dirty="0">
                <a:ea typeface="MS Mincho" panose="02020609040205080304" pitchFamily="49" charset="-128"/>
              </a:rPr>
              <a:t>?</a:t>
            </a:r>
          </a:p>
          <a:p>
            <a:pPr lvl="1"/>
            <a:r>
              <a:rPr lang="en-US" sz="3200" dirty="0">
                <a:ea typeface="MS Mincho" panose="02020609040205080304" pitchFamily="49" charset="-128"/>
              </a:rPr>
              <a:t>Second: Do the element types match? (Recursion)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Recursion needed to match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ArrayType</a:t>
            </a:r>
            <a:r>
              <a:rPr lang="en-US" sz="3600" dirty="0">
                <a:ea typeface="MS Mincho" panose="02020609040205080304" pitchFamily="49" charset="-128"/>
              </a:rPr>
              <a:t> of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ArrayType</a:t>
            </a:r>
            <a:r>
              <a:rPr lang="en-US" sz="3600" dirty="0">
                <a:ea typeface="MS Mincho" panose="02020609040205080304" pitchFamily="49" charset="-128"/>
              </a:rPr>
              <a:t> of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ArrayType</a:t>
            </a:r>
            <a:r>
              <a:rPr lang="en-US" sz="3600" dirty="0">
                <a:ea typeface="MS Mincho" panose="02020609040205080304" pitchFamily="49" charset="-128"/>
              </a:rPr>
              <a:t> of </a:t>
            </a:r>
            <a:r>
              <a:rPr lang="en-US" sz="3600" dirty="0" err="1">
                <a:solidFill>
                  <a:srgbClr val="0070C0"/>
                </a:solidFill>
                <a:ea typeface="MS Mincho" panose="02020609040205080304" pitchFamily="49" charset="-128"/>
              </a:rPr>
              <a:t>ClassType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4AB83-266A-6D3C-D4E4-9E6CA02C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DB5DA5-BF5B-2D53-DAF8-15691FB15187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668E6B2-C378-A664-E2A6-FB45E6C05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72AAD48-CFDA-E932-3705-55969F9CA9D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723102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916E0-EA11-BA8F-882E-1D92308DBD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F784AC2-DBE5-B64A-9C42-86B4A0A11882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056DC4-56E1-9F75-4CAD-35E08CA8E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8260B-BF8F-BCDC-B382-E18458496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96453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Scoped Identification </a:t>
            </a:r>
            <a:r>
              <a:rPr lang="en-US" sz="3600" b="1" dirty="0">
                <a:solidFill>
                  <a:srgbClr val="0070C0"/>
                </a:solidFill>
                <a:ea typeface="MS Mincho" panose="02020609040205080304" pitchFamily="49" charset="-128"/>
              </a:rPr>
              <a:t>only uses context and identifiers</a:t>
            </a:r>
            <a:r>
              <a:rPr lang="en-US" sz="3600" dirty="0">
                <a:ea typeface="MS Mincho" panose="02020609040205080304" pitchFamily="49" charset="-128"/>
              </a:rPr>
              <a:t>. Therefore, overloading methods by parameter types/counts is not allowed in </a:t>
            </a:r>
            <a:r>
              <a:rPr lang="en-US" sz="3600" dirty="0" err="1">
                <a:ea typeface="MS Mincho" panose="02020609040205080304" pitchFamily="49" charset="-128"/>
              </a:rPr>
              <a:t>miniJava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5C6F5-F481-50FA-5681-C82DCAFD2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E7F88B6-54C2-27D2-BB8A-1BA4C4320BB5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9C76950-7B06-7B8B-D7BA-58BF85392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F082B0-79ED-A53A-7BE0-02C6FBF5490D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0B994F-7F8D-41A7-DA7E-AD46EC245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227" y="3828213"/>
            <a:ext cx="6420746" cy="22386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2302FA-A110-BC70-E9B9-4ED22D00268B}"/>
              </a:ext>
            </a:extLst>
          </p:cNvPr>
          <p:cNvCxnSpPr/>
          <p:nvPr/>
        </p:nvCxnSpPr>
        <p:spPr>
          <a:xfrm flipV="1">
            <a:off x="7922059" y="4438919"/>
            <a:ext cx="243401" cy="665933"/>
          </a:xfrm>
          <a:prstGeom prst="straightConnector1">
            <a:avLst/>
          </a:prstGeom>
          <a:ln w="444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20F5520-7278-2677-1A32-525C6EF05C08}"/>
              </a:ext>
            </a:extLst>
          </p:cNvPr>
          <p:cNvCxnSpPr/>
          <p:nvPr/>
        </p:nvCxnSpPr>
        <p:spPr>
          <a:xfrm flipV="1">
            <a:off x="8945772" y="4438918"/>
            <a:ext cx="243401" cy="665933"/>
          </a:xfrm>
          <a:prstGeom prst="straightConnector1">
            <a:avLst/>
          </a:prstGeom>
          <a:ln w="444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D911B9-228A-DCD2-372F-DBF5AB16AC10}"/>
              </a:ext>
            </a:extLst>
          </p:cNvPr>
          <p:cNvCxnSpPr>
            <a:cxnSpLocks/>
          </p:cNvCxnSpPr>
          <p:nvPr/>
        </p:nvCxnSpPr>
        <p:spPr>
          <a:xfrm flipV="1">
            <a:off x="9652564" y="4438918"/>
            <a:ext cx="920597" cy="665932"/>
          </a:xfrm>
          <a:prstGeom prst="straightConnector1">
            <a:avLst/>
          </a:prstGeom>
          <a:ln w="444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 descr="Question Mark with solid fill">
            <a:extLst>
              <a:ext uri="{FF2B5EF4-FFF2-40B4-BE49-F238E27FC236}">
                <a16:creationId xmlns:a16="http://schemas.microsoft.com/office/drawing/2014/main" id="{F8596F49-CB3D-4CF5-EA68-15BF9001D4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58761" y="44076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606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C6CC1-8A6C-B396-20D9-5C8AF8D59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B44E1A-7F19-F6CA-77BC-006864291B73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28738E-22F2-D036-FA64-9AF751DF1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Methods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11513-CBB0-E8EF-BCEB-06FEA0ECB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58266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As such, make sure there is an expression for every parameter, and that the types match.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D4A7A-73F8-73F1-E18A-2AB357FD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95ECDA9-031F-2D33-2367-5771E2554C55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2BF68DB-84F9-ADE4-5D71-E480716DF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D3AC85-AD63-CEED-40EE-E559F038B32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8A8AF7-C2D2-99A2-6F7D-4D6DE7267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673" y="3568232"/>
            <a:ext cx="6420746" cy="22386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93925A1-23F2-21EF-0750-812C436E4670}"/>
              </a:ext>
            </a:extLst>
          </p:cNvPr>
          <p:cNvCxnSpPr/>
          <p:nvPr/>
        </p:nvCxnSpPr>
        <p:spPr>
          <a:xfrm flipV="1">
            <a:off x="5652505" y="4178938"/>
            <a:ext cx="243401" cy="665933"/>
          </a:xfrm>
          <a:prstGeom prst="straightConnector1">
            <a:avLst/>
          </a:prstGeom>
          <a:ln w="444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6A98204-D29A-6055-6F5D-17ACA64DBE11}"/>
              </a:ext>
            </a:extLst>
          </p:cNvPr>
          <p:cNvCxnSpPr/>
          <p:nvPr/>
        </p:nvCxnSpPr>
        <p:spPr>
          <a:xfrm flipV="1">
            <a:off x="6676218" y="4178937"/>
            <a:ext cx="243401" cy="665933"/>
          </a:xfrm>
          <a:prstGeom prst="straightConnector1">
            <a:avLst/>
          </a:prstGeom>
          <a:ln w="444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912880-6352-3ECE-E3B3-FDDA52AF8BF0}"/>
              </a:ext>
            </a:extLst>
          </p:cNvPr>
          <p:cNvCxnSpPr>
            <a:cxnSpLocks/>
          </p:cNvCxnSpPr>
          <p:nvPr/>
        </p:nvCxnSpPr>
        <p:spPr>
          <a:xfrm flipV="1">
            <a:off x="7383010" y="4178937"/>
            <a:ext cx="920597" cy="665932"/>
          </a:xfrm>
          <a:prstGeom prst="straightConnector1">
            <a:avLst/>
          </a:prstGeom>
          <a:ln w="444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&quot;Not Allowed&quot; Symbol 8">
            <a:extLst>
              <a:ext uri="{FF2B5EF4-FFF2-40B4-BE49-F238E27FC236}">
                <a16:creationId xmlns:a16="http://schemas.microsoft.com/office/drawing/2014/main" id="{8871A53E-2950-31C0-AB5A-82A5F9FC863A}"/>
              </a:ext>
            </a:extLst>
          </p:cNvPr>
          <p:cNvSpPr/>
          <p:nvPr/>
        </p:nvSpPr>
        <p:spPr>
          <a:xfrm>
            <a:off x="7571126" y="4235628"/>
            <a:ext cx="544364" cy="552550"/>
          </a:xfrm>
          <a:prstGeom prst="noSmoking">
            <a:avLst/>
          </a:prstGeom>
          <a:solidFill>
            <a:srgbClr val="4B9CD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614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9E075-2A86-B9EA-B1D5-07E1FC3C8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7D98783-2480-68B1-A89A-6A5413F5ED83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49E261-6B04-94D2-CC19-B1A508A85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C8718-34E6-8BA8-CB6A-9A2714C03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ErrorType</a:t>
            </a:r>
            <a:r>
              <a:rPr lang="en-US" sz="3600" dirty="0">
                <a:ea typeface="MS Mincho" panose="02020609040205080304" pitchFamily="49" charset="-128"/>
              </a:rPr>
              <a:t> is compatible with ALL other types, and the result type is always another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ErrorType</a:t>
            </a:r>
            <a:r>
              <a:rPr lang="en-US" sz="3600" dirty="0">
                <a:ea typeface="MS Mincho" panose="02020609040205080304" pitchFamily="49" charset="-128"/>
              </a:rPr>
              <a:t> and this does not cause an error to be reported.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If a type is not allowed in an operation with another type, then the result type is an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ErrorType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9720C-C510-85E6-F1AB-0AA826A03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DE15C12-E4BF-7778-4FDC-DDD62891D28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BC11DBA-0D6D-66B9-6DB8-7F8846BD0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256669C-8F77-1877-C009-801CF5B057DC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21169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2568D-AC01-7AEC-CA06-6E03C7FEF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572FA5-6E8B-72D1-2D0F-33AF574505B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BD2CCE-9765-E7EA-7AEE-695565EB2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Unsupported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087B5-A7DC-F169-BC3D-526F30749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 </a:t>
            </a:r>
            <a:r>
              <a:rPr lang="en-US" sz="3600" dirty="0">
                <a:solidFill>
                  <a:srgbClr val="0070C0"/>
                </a:solidFill>
                <a:ea typeface="MS Mincho" panose="02020609040205080304" pitchFamily="49" charset="-128"/>
              </a:rPr>
              <a:t>UNSUPPORTED</a:t>
            </a:r>
            <a:r>
              <a:rPr lang="en-US" sz="3600" dirty="0">
                <a:ea typeface="MS Mincho" panose="02020609040205080304" pitchFamily="49" charset="-128"/>
              </a:rPr>
              <a:t> type is not compatible with any type (including itself) and causes an error to be reported. The result type will be </a:t>
            </a:r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ErrorType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Make sure String’s type is </a:t>
            </a:r>
            <a:r>
              <a:rPr lang="en-US" sz="3600" dirty="0">
                <a:solidFill>
                  <a:srgbClr val="0070C0"/>
                </a:solidFill>
                <a:ea typeface="MS Mincho" panose="02020609040205080304" pitchFamily="49" charset="-128"/>
              </a:rPr>
              <a:t>UNSUPPORTED</a:t>
            </a:r>
            <a:r>
              <a:rPr lang="en-US" sz="3600" dirty="0">
                <a:ea typeface="MS Mincho" panose="02020609040205080304" pitchFamily="49" charset="-128"/>
              </a:rPr>
              <a:t>, otherwise String can be initialized with new String(), which is not implemented in </a:t>
            </a:r>
            <a:r>
              <a:rPr lang="en-US" sz="3600" dirty="0" err="1">
                <a:ea typeface="MS Mincho" panose="02020609040205080304" pitchFamily="49" charset="-128"/>
              </a:rPr>
              <a:t>miniJava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EAEEA-05E8-CE20-460B-6A63007D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0D674B-4E20-4782-D7FB-635C34F66EC7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EDD4798-DCE2-C015-E0B5-F0D5E1B97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108591E-A84D-DFB1-F4B0-ECF2563C97D3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11442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98175-F576-A018-37D9-030BB59E8C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7B932E-0F74-B1BD-64E2-19EFA5DB161E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BC4813-C208-8970-3DBE-5C9B4308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Unsupported Type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58F3B-EF1C-540E-B039-A374AC70D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 String predefined class is an </a:t>
            </a:r>
            <a:r>
              <a:rPr lang="en-US" sz="3600" dirty="0">
                <a:solidFill>
                  <a:srgbClr val="0070C0"/>
                </a:solidFill>
                <a:ea typeface="MS Mincho" panose="02020609040205080304" pitchFamily="49" charset="-128"/>
              </a:rPr>
              <a:t>UNSUPPORTED</a:t>
            </a:r>
            <a:r>
              <a:rPr lang="en-US" sz="3600" dirty="0">
                <a:ea typeface="MS Mincho" panose="02020609040205080304" pitchFamily="49" charset="-128"/>
              </a:rPr>
              <a:t> type.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String is not supported in </a:t>
            </a:r>
            <a:r>
              <a:rPr lang="en-US" sz="3600" dirty="0" err="1">
                <a:ea typeface="MS Mincho" panose="02020609040205080304" pitchFamily="49" charset="-128"/>
              </a:rPr>
              <a:t>miniJava</a:t>
            </a:r>
            <a:r>
              <a:rPr lang="en-US" sz="3600" dirty="0">
                <a:ea typeface="MS Mincho" panose="02020609040205080304" pitchFamily="49" charset="-128"/>
              </a:rPr>
              <a:t>, but available to be implemented as a part of PA5.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We need String to be able to declare the main method.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1D36B-AD62-2924-AFFC-61E3646D7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5AF275-E183-5C2F-62C0-D7369426B992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25F6ED7-7DE2-52B0-2F7C-1B6A8A96C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5E96AE-FC71-E416-7D0F-AFB0A515BA3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47832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FB0883-4EA9-98DA-A48D-148151C28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FF229C9-25D4-F31E-9266-E0287608B75A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55BABF-404E-3E74-8E79-BC1223FD0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Midterm 1 Results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2D224-EC51-F0C0-3FAB-CEE96D0C2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a typeface="MS Mincho" panose="02020609040205080304" pitchFamily="49" charset="-128"/>
              </a:rPr>
              <a:t>Question 2: comparable to previous midterm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Question 3: was exactly from a previous midterm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Question 4: was harder than a previous midterm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endParaRPr lang="en-US" sz="32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C0469-F08C-F97F-5D06-EA0A5CE0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49C30A-36E8-5061-C385-624A38F3D3C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BE9D9FB-0A42-2E7E-BCF3-BD0E0A079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0CC092-3BA4-DC11-42DF-09CFD943F17A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578060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772B1-E82D-E822-E630-9F074C9CC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B1A636-D518-7903-66A8-D38DC35CAF5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3366E-AC02-AAED-A82B-CC22EFA0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Unsupported Type (3)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95E817-0D7C-8E47-B5D6-94D7AEBB89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solidFill>
                      <a:srgbClr val="0070C0"/>
                    </a:solidFill>
                    <a:ea typeface="MS Mincho" panose="02020609040205080304" pitchFamily="49" charset="-128"/>
                  </a:rPr>
                  <a:t>UNSUPPORTED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ErrorType</a:t>
                </a: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Question: should an error be reported?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5BEA344-47F9-8DDA-6A92-163087E562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F94CB-44AF-11F3-3ABD-0B8C8776C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5C0B46-410F-754A-5CD2-C18BA228AF2B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EFBF6F4-4225-65A9-FB02-BFDE7E6EC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A15EE4D-878C-9DA7-DC24-22C566B75365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56495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6BC71-843E-E018-3C73-E6E75511D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8F8D22-0B69-5729-3670-735965D8B43E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88A179-FA61-12C3-4A06-65E7A562D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Unsupported Type (4)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F47F40C-A2E1-C4FB-6E0A-2DF2DE40BD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solidFill>
                      <a:srgbClr val="0070C0"/>
                    </a:solidFill>
                    <a:ea typeface="MS Mincho" panose="02020609040205080304" pitchFamily="49" charset="-128"/>
                  </a:rPr>
                  <a:t>UNSUPPORTED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 err="1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ErrorType</a:t>
                </a:r>
                <a:r>
                  <a:rPr lang="en-US" sz="3600" dirty="0">
                    <a:ea typeface="MS Mincho" panose="02020609040205080304" pitchFamily="49" charset="-128"/>
                  </a:rPr>
                  <a:t> does not need to be reported (only way </a:t>
                </a:r>
                <a:r>
                  <a:rPr lang="en-US" sz="3600" dirty="0" err="1">
                    <a:solidFill>
                      <a:srgbClr val="C00000"/>
                    </a:solidFill>
                    <a:ea typeface="MS Mincho" panose="02020609040205080304" pitchFamily="49" charset="-128"/>
                  </a:rPr>
                  <a:t>ErrorType</a:t>
                </a:r>
                <a:r>
                  <a:rPr lang="en-US" sz="3600" dirty="0">
                    <a:ea typeface="MS Mincho" panose="02020609040205080304" pitchFamily="49" charset="-128"/>
                  </a:rPr>
                  <a:t> exists is if an error was reported earlier anyway).</a:t>
                </a:r>
              </a:p>
              <a:p>
                <a:endParaRPr lang="en-US" sz="3600" dirty="0">
                  <a:ea typeface="MS Mincho" panose="02020609040205080304" pitchFamily="49" charset="-128"/>
                </a:endParaRPr>
              </a:p>
              <a:p>
                <a:r>
                  <a:rPr lang="en-US" sz="3600" dirty="0">
                    <a:ea typeface="MS Mincho" panose="02020609040205080304" pitchFamily="49" charset="-128"/>
                  </a:rPr>
                  <a:t>But it can be reported if you want to report an extra error where String is utilized.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500B8F-F36C-54FC-0E11-D5A93189CC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7BB61-7625-B17C-F033-1B3ECE98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222575-A5C0-DFA0-885B-E35B5AE6BD37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718F3B3-C76B-C29D-A6A7-D0B6B93EF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455ED2B-C382-6B96-5F4A-82F0D63599F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529801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D5174-1180-155D-3035-82C7FF37F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D757AC-C824-4291-C4AC-6F3B7B18F48C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B15A67-F0FE-275A-6CA6-0705C80DC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Strategy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8F596-1D9E-ECAE-BB29-E25AE84D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a typeface="MS Mincho" panose="02020609040205080304" pitchFamily="49" charset="-128"/>
              </a:rPr>
              <a:t>Implement a </a:t>
            </a:r>
            <a:r>
              <a:rPr lang="en-US" sz="3200" dirty="0" err="1">
                <a:ea typeface="MS Mincho" panose="02020609040205080304" pitchFamily="49" charset="-128"/>
              </a:rPr>
              <a:t>TypeChecking</a:t>
            </a:r>
            <a:r>
              <a:rPr lang="en-US" sz="3200" dirty="0">
                <a:ea typeface="MS Mincho" panose="02020609040205080304" pitchFamily="49" charset="-128"/>
              </a:rPr>
              <a:t> Visitor that uses a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 return type.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Visiting a node synthesizes a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 for that type.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B9001-F392-5512-91CB-74D85E074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77DB29E-C911-6C39-8E1A-E432865EB24D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384E72C-FD5D-5EA0-DE47-71F864EFA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FF942F-E4CC-8E5E-6998-C697FE48C8D2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2105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4FF86-3549-EF7C-119B-55F7ADBD5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939A24B-50F9-5E7A-598C-76256E05DCC5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84368A-B322-44E4-CCFA-0CB5085A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62272-277B-820D-80B1-16ED7A0BE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Not talking about SR parsing here.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We’re done with Parsing and Syntactic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12594-4C27-18A0-077F-8210F8A4C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82A1AE-31A3-A096-8B9F-E857214702A8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E361D56-4EEE-DC79-4FED-86610B65D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FC8D1C-12C6-0A3D-B2DE-CEBFBF6B7171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1728370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38BCC-A659-8D2E-AAA6-31188D375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2D8C67A-CABF-0136-DB12-EFD39B5128BA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6C28FE-48E2-D271-446F-9427751C8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B41AA-7E23-D876-3DB4-48FB53DAB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 leaf nodes of an AST are visited first.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32B7E-AC32-E181-3C30-3DB0D103F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FB16AB-B6D9-EE8B-B983-F6F01D21CA0C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365B48-A1E4-F66D-7AD0-CD480ECAB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6070FD-B5BF-A78D-3C05-905BF7B9CC83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5279076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13A12-55DF-6DA7-CC8B-FFBB2D356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24625D-73DC-765D-5135-02D45CEC469E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6556EC-434C-4BE0-52C3-BC90A17AA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96F9C-2297-60B6-17EA-1A54F0D60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 leaf nodes of an AST are visited first.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If I have an expression: int b = 20 + 5 * 100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 don’t know the type of that expression just by looking at the “Expression” 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4BCCA-20E9-B88F-ABDE-FCE3B918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AEA3704-1926-5F96-FCE4-B8F46E1EDC80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85E1C5D-67D7-6DBB-7294-1A78C014E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A7C2C57-F4FC-4AD4-8AB3-1BF20B74C50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4521015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AD6D4-F2A6-BA7B-D9FE-FF0E318D1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339BB2-C283-2FA3-5D21-B9019B399114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BDCB88-36F7-F480-61A0-CC178771E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78C5A-7DD8-27A3-0D07-B35DB0A9C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I have an expression: int b = 20 + 5 * 100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I don’t know the type of that expression just by looking at the “Expression” 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488125-1358-7EAB-E557-5D2318E8F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ACABBDC-021C-4E45-1AD9-5C990625755C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4460C6F-19E6-833B-D077-CEC618D25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96A7683-6376-A436-DB95-113BAC78C546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72190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7E27A8-7CA7-FB63-D1FF-18F1BC8DD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F02C662-EEF3-F723-ACDB-08180B7C969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BF3ABB-3C3A-9F2E-82C5-9E29AE594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9C2C9-474D-7359-4982-849339353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I have an expression: int b = 20 + 5 * 100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3855C-B898-579B-5A39-9233742E9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DE0114-DC4A-713C-BF34-C735FA2DA5A5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AEE9532-93F1-1AD2-DA8A-E2188CF27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E3F1EA-B907-9646-0FFD-10F5055578C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AF7511-905F-4C8F-03C0-F70F316479B4}"/>
              </a:ext>
            </a:extLst>
          </p:cNvPr>
          <p:cNvSpPr txBox="1"/>
          <p:nvPr/>
        </p:nvSpPr>
        <p:spPr>
          <a:xfrm>
            <a:off x="5933135" y="229298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3DCC25-920E-BC60-3950-58851D5D34B7}"/>
              </a:ext>
            </a:extLst>
          </p:cNvPr>
          <p:cNvSpPr txBox="1"/>
          <p:nvPr/>
        </p:nvSpPr>
        <p:spPr>
          <a:xfrm>
            <a:off x="4611154" y="287649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A0B73D-42DF-03D4-176A-B6756D3F68CD}"/>
              </a:ext>
            </a:extLst>
          </p:cNvPr>
          <p:cNvSpPr txBox="1"/>
          <p:nvPr/>
        </p:nvSpPr>
        <p:spPr>
          <a:xfrm>
            <a:off x="7238286" y="28764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19257-A836-D892-8D25-F8C5FAA8D01D}"/>
              </a:ext>
            </a:extLst>
          </p:cNvPr>
          <p:cNvCxnSpPr/>
          <p:nvPr/>
        </p:nvCxnSpPr>
        <p:spPr>
          <a:xfrm flipH="1">
            <a:off x="4946502" y="2638697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C2FB71-FB68-4223-0FB3-F7A36B88C623}"/>
              </a:ext>
            </a:extLst>
          </p:cNvPr>
          <p:cNvCxnSpPr>
            <a:cxnSpLocks/>
          </p:cNvCxnSpPr>
          <p:nvPr/>
        </p:nvCxnSpPr>
        <p:spPr>
          <a:xfrm>
            <a:off x="6258865" y="26386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45FD01-5FBB-B8A2-4A08-3E859D4F6CC2}"/>
              </a:ext>
            </a:extLst>
          </p:cNvPr>
          <p:cNvSpPr txBox="1"/>
          <p:nvPr/>
        </p:nvSpPr>
        <p:spPr>
          <a:xfrm>
            <a:off x="3291575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1DA29C-DDF4-4202-4E18-0A3528C8CC52}"/>
              </a:ext>
            </a:extLst>
          </p:cNvPr>
          <p:cNvSpPr txBox="1"/>
          <p:nvPr/>
        </p:nvSpPr>
        <p:spPr>
          <a:xfrm>
            <a:off x="5921112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36BC4B9-240A-55AD-3F9D-8D9E47ED8EEC}"/>
              </a:ext>
            </a:extLst>
          </p:cNvPr>
          <p:cNvCxnSpPr/>
          <p:nvPr/>
        </p:nvCxnSpPr>
        <p:spPr>
          <a:xfrm flipH="1">
            <a:off x="3626923" y="33244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D9B8C62-7E42-5728-9160-24966403D3E8}"/>
              </a:ext>
            </a:extLst>
          </p:cNvPr>
          <p:cNvCxnSpPr>
            <a:cxnSpLocks/>
          </p:cNvCxnSpPr>
          <p:nvPr/>
        </p:nvCxnSpPr>
        <p:spPr>
          <a:xfrm>
            <a:off x="4939286" y="332449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B18C98F-3EEA-17C6-1E18-F1C102524CC5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778828" y="3338159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7A08786-A4F3-1673-493C-B7BA5CDB2CE4}"/>
              </a:ext>
            </a:extLst>
          </p:cNvPr>
          <p:cNvSpPr txBox="1"/>
          <p:nvPr/>
        </p:nvSpPr>
        <p:spPr>
          <a:xfrm>
            <a:off x="4394746" y="3575956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2533445-81C4-056B-5BEE-C4BF42C75713}"/>
              </a:ext>
            </a:extLst>
          </p:cNvPr>
          <p:cNvCxnSpPr/>
          <p:nvPr/>
        </p:nvCxnSpPr>
        <p:spPr>
          <a:xfrm flipH="1">
            <a:off x="4946502" y="403837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72663A4-C7BE-6C0A-D5F3-DF87FE1A2318}"/>
              </a:ext>
            </a:extLst>
          </p:cNvPr>
          <p:cNvCxnSpPr>
            <a:cxnSpLocks/>
          </p:cNvCxnSpPr>
          <p:nvPr/>
        </p:nvCxnSpPr>
        <p:spPr>
          <a:xfrm>
            <a:off x="6258865" y="4038374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AAEAF5E-5F6A-72F9-CCCC-BB44FB55DD09}"/>
              </a:ext>
            </a:extLst>
          </p:cNvPr>
          <p:cNvCxnSpPr>
            <a:cxnSpLocks/>
          </p:cNvCxnSpPr>
          <p:nvPr/>
        </p:nvCxnSpPr>
        <p:spPr>
          <a:xfrm>
            <a:off x="6098407" y="4052038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A517EB0-3F07-3578-E3FF-02CD0CA72798}"/>
              </a:ext>
            </a:extLst>
          </p:cNvPr>
          <p:cNvSpPr txBox="1"/>
          <p:nvPr/>
        </p:nvSpPr>
        <p:spPr>
          <a:xfrm>
            <a:off x="4823505" y="4337231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8EECD1-39FA-9B8B-5E68-B4933B3C73F2}"/>
              </a:ext>
            </a:extLst>
          </p:cNvPr>
          <p:cNvSpPr txBox="1"/>
          <p:nvPr/>
        </p:nvSpPr>
        <p:spPr>
          <a:xfrm>
            <a:off x="7099461" y="4337232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300137-F4C7-E7CF-E01D-15B83D8EDDE8}"/>
              </a:ext>
            </a:extLst>
          </p:cNvPr>
          <p:cNvSpPr txBox="1"/>
          <p:nvPr/>
        </p:nvSpPr>
        <p:spPr>
          <a:xfrm>
            <a:off x="5932629" y="433723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6C488C-D3FF-E6A3-6239-84C57A908258}"/>
              </a:ext>
            </a:extLst>
          </p:cNvPr>
          <p:cNvSpPr txBox="1"/>
          <p:nvPr/>
        </p:nvSpPr>
        <p:spPr>
          <a:xfrm>
            <a:off x="4620266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452206-F39B-7A79-9A52-AA9CED89E0ED}"/>
              </a:ext>
            </a:extLst>
          </p:cNvPr>
          <p:cNvSpPr txBox="1"/>
          <p:nvPr/>
        </p:nvSpPr>
        <p:spPr>
          <a:xfrm>
            <a:off x="7249803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73AA21E-450B-57F2-C8B8-1DD1F8D6CDAB}"/>
              </a:ext>
            </a:extLst>
          </p:cNvPr>
          <p:cNvCxnSpPr/>
          <p:nvPr/>
        </p:nvCxnSpPr>
        <p:spPr>
          <a:xfrm flipH="1">
            <a:off x="4955614" y="480460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44872C3-6764-B625-C795-3C05588B8F58}"/>
              </a:ext>
            </a:extLst>
          </p:cNvPr>
          <p:cNvCxnSpPr>
            <a:cxnSpLocks/>
          </p:cNvCxnSpPr>
          <p:nvPr/>
        </p:nvCxnSpPr>
        <p:spPr>
          <a:xfrm>
            <a:off x="6267977" y="480460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89E12E7-5C75-A2A4-4E5F-10DF4D2AD72E}"/>
              </a:ext>
            </a:extLst>
          </p:cNvPr>
          <p:cNvCxnSpPr>
            <a:cxnSpLocks/>
          </p:cNvCxnSpPr>
          <p:nvPr/>
        </p:nvCxnSpPr>
        <p:spPr>
          <a:xfrm>
            <a:off x="6107519" y="4818266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D414F35-C219-8DA2-BB17-ECBBA840D7CD}"/>
              </a:ext>
            </a:extLst>
          </p:cNvPr>
          <p:cNvSpPr txBox="1"/>
          <p:nvPr/>
        </p:nvSpPr>
        <p:spPr>
          <a:xfrm>
            <a:off x="5723437" y="5056063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029A50-FF8A-7DB4-4B57-26C15C605668}"/>
              </a:ext>
            </a:extLst>
          </p:cNvPr>
          <p:cNvSpPr txBox="1"/>
          <p:nvPr/>
        </p:nvSpPr>
        <p:spPr>
          <a:xfrm>
            <a:off x="3286768" y="56783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5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C47218-A831-AF71-0324-35F4216A4CE8}"/>
              </a:ext>
            </a:extLst>
          </p:cNvPr>
          <p:cNvCxnSpPr/>
          <p:nvPr/>
        </p:nvCxnSpPr>
        <p:spPr>
          <a:xfrm flipH="1">
            <a:off x="3624521" y="544055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00F0A0F-D627-B467-FC18-C48ADE0B7AE9}"/>
              </a:ext>
            </a:extLst>
          </p:cNvPr>
          <p:cNvSpPr txBox="1"/>
          <p:nvPr/>
        </p:nvSpPr>
        <p:spPr>
          <a:xfrm>
            <a:off x="8449006" y="5675059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100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ADEFA18-D435-8E95-A0BE-CD38EC075FC4}"/>
              </a:ext>
            </a:extLst>
          </p:cNvPr>
          <p:cNvCxnSpPr>
            <a:cxnSpLocks/>
          </p:cNvCxnSpPr>
          <p:nvPr/>
        </p:nvCxnSpPr>
        <p:spPr>
          <a:xfrm>
            <a:off x="7625076" y="5437261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4F8125-930E-F14E-7E20-F3173C330CAC}"/>
              </a:ext>
            </a:extLst>
          </p:cNvPr>
          <p:cNvSpPr txBox="1"/>
          <p:nvPr/>
        </p:nvSpPr>
        <p:spPr>
          <a:xfrm>
            <a:off x="1765322" y="4261519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20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0C15FB8-AA74-81D8-878A-E06C019D43BD}"/>
              </a:ext>
            </a:extLst>
          </p:cNvPr>
          <p:cNvCxnSpPr/>
          <p:nvPr/>
        </p:nvCxnSpPr>
        <p:spPr>
          <a:xfrm flipH="1">
            <a:off x="2180821" y="402372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5435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8440D-E702-358B-E314-A39385A39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4D02552-B6AA-CA0A-E63E-9E7EA2188027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7A2E45-39D7-17B8-C0E9-6A0926EA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41546-D135-4FAB-43BD-091D265E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I have an expression: int b = 20 + 5 * 100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A5C1F-4D91-08E5-27EB-514F00E77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E7D0261-1966-39A6-CAF4-A41B2B4D1D4D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D7FE275-E94B-051E-AEDD-3E938E4F0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B334D99-2ADC-9C01-A178-F3946065717E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768E90-6C8D-6246-D973-C68C16895B84}"/>
              </a:ext>
            </a:extLst>
          </p:cNvPr>
          <p:cNvSpPr txBox="1"/>
          <p:nvPr/>
        </p:nvSpPr>
        <p:spPr>
          <a:xfrm>
            <a:off x="5933135" y="229298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883098-F57D-07C9-EEA6-B3CA53247AC4}"/>
              </a:ext>
            </a:extLst>
          </p:cNvPr>
          <p:cNvSpPr txBox="1"/>
          <p:nvPr/>
        </p:nvSpPr>
        <p:spPr>
          <a:xfrm>
            <a:off x="4611154" y="287649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B2CB33-1DCB-528C-7429-3BD2A0FF7D6B}"/>
              </a:ext>
            </a:extLst>
          </p:cNvPr>
          <p:cNvSpPr txBox="1"/>
          <p:nvPr/>
        </p:nvSpPr>
        <p:spPr>
          <a:xfrm>
            <a:off x="7238286" y="28764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0D7D260-1F26-D6A4-EDD9-46D2E13E8A3C}"/>
              </a:ext>
            </a:extLst>
          </p:cNvPr>
          <p:cNvCxnSpPr/>
          <p:nvPr/>
        </p:nvCxnSpPr>
        <p:spPr>
          <a:xfrm flipH="1">
            <a:off x="4946502" y="2638697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54B7520-C2F1-26D3-8DFA-42E9F7272AA9}"/>
              </a:ext>
            </a:extLst>
          </p:cNvPr>
          <p:cNvCxnSpPr>
            <a:cxnSpLocks/>
          </p:cNvCxnSpPr>
          <p:nvPr/>
        </p:nvCxnSpPr>
        <p:spPr>
          <a:xfrm>
            <a:off x="6258865" y="26386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81B34F8-B1B8-B317-A5CF-873A8E25C70D}"/>
              </a:ext>
            </a:extLst>
          </p:cNvPr>
          <p:cNvSpPr txBox="1"/>
          <p:nvPr/>
        </p:nvSpPr>
        <p:spPr>
          <a:xfrm>
            <a:off x="3291575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B88C93-EE96-83C9-0B5F-26A36C16832E}"/>
              </a:ext>
            </a:extLst>
          </p:cNvPr>
          <p:cNvSpPr txBox="1"/>
          <p:nvPr/>
        </p:nvSpPr>
        <p:spPr>
          <a:xfrm>
            <a:off x="5921112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0E62A82-6C3D-D050-9EBB-378ED446639E}"/>
              </a:ext>
            </a:extLst>
          </p:cNvPr>
          <p:cNvCxnSpPr/>
          <p:nvPr/>
        </p:nvCxnSpPr>
        <p:spPr>
          <a:xfrm flipH="1">
            <a:off x="3626923" y="33244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E74393C-DAB4-D45D-4C5A-40E1812D5C7E}"/>
              </a:ext>
            </a:extLst>
          </p:cNvPr>
          <p:cNvCxnSpPr>
            <a:cxnSpLocks/>
          </p:cNvCxnSpPr>
          <p:nvPr/>
        </p:nvCxnSpPr>
        <p:spPr>
          <a:xfrm>
            <a:off x="4939286" y="332449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CB49A0A-6842-7127-49DD-D0366357619E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778828" y="3338159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2E01DAD-1FD4-F4ED-9CFB-D2B6BC69960D}"/>
              </a:ext>
            </a:extLst>
          </p:cNvPr>
          <p:cNvSpPr txBox="1"/>
          <p:nvPr/>
        </p:nvSpPr>
        <p:spPr>
          <a:xfrm>
            <a:off x="4394746" y="3575956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669759-3CB6-9AA4-C6D6-D7D51AC41E55}"/>
              </a:ext>
            </a:extLst>
          </p:cNvPr>
          <p:cNvCxnSpPr/>
          <p:nvPr/>
        </p:nvCxnSpPr>
        <p:spPr>
          <a:xfrm flipH="1">
            <a:off x="4946502" y="403837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33B1379-63B9-0681-2F07-D4F592505F49}"/>
              </a:ext>
            </a:extLst>
          </p:cNvPr>
          <p:cNvCxnSpPr>
            <a:cxnSpLocks/>
          </p:cNvCxnSpPr>
          <p:nvPr/>
        </p:nvCxnSpPr>
        <p:spPr>
          <a:xfrm>
            <a:off x="6258865" y="4038374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E0B3E31-5A59-FE16-7B7D-7518B6FE4200}"/>
              </a:ext>
            </a:extLst>
          </p:cNvPr>
          <p:cNvCxnSpPr>
            <a:cxnSpLocks/>
          </p:cNvCxnSpPr>
          <p:nvPr/>
        </p:nvCxnSpPr>
        <p:spPr>
          <a:xfrm>
            <a:off x="6098407" y="4052038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B00452A-D546-55C9-F090-8EB6DE41BDBF}"/>
              </a:ext>
            </a:extLst>
          </p:cNvPr>
          <p:cNvSpPr txBox="1"/>
          <p:nvPr/>
        </p:nvSpPr>
        <p:spPr>
          <a:xfrm>
            <a:off x="4823505" y="4337231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6CB9BA-82B5-9FB4-6322-FB59886CAECB}"/>
              </a:ext>
            </a:extLst>
          </p:cNvPr>
          <p:cNvSpPr txBox="1"/>
          <p:nvPr/>
        </p:nvSpPr>
        <p:spPr>
          <a:xfrm>
            <a:off x="7099461" y="4337232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EB9DE7-9AA5-FF18-ADEB-D6DCD31335ED}"/>
              </a:ext>
            </a:extLst>
          </p:cNvPr>
          <p:cNvSpPr txBox="1"/>
          <p:nvPr/>
        </p:nvSpPr>
        <p:spPr>
          <a:xfrm>
            <a:off x="5932629" y="433723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702FBA-4852-66AE-E494-F170CCF0EBAF}"/>
              </a:ext>
            </a:extLst>
          </p:cNvPr>
          <p:cNvSpPr txBox="1"/>
          <p:nvPr/>
        </p:nvSpPr>
        <p:spPr>
          <a:xfrm>
            <a:off x="4620266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C49267-D50B-7697-0811-86B616713137}"/>
              </a:ext>
            </a:extLst>
          </p:cNvPr>
          <p:cNvSpPr txBox="1"/>
          <p:nvPr/>
        </p:nvSpPr>
        <p:spPr>
          <a:xfrm>
            <a:off x="7249803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AE8AA12-E1A7-DC3E-FB72-D032B6EC315F}"/>
              </a:ext>
            </a:extLst>
          </p:cNvPr>
          <p:cNvCxnSpPr/>
          <p:nvPr/>
        </p:nvCxnSpPr>
        <p:spPr>
          <a:xfrm flipH="1">
            <a:off x="4955614" y="480460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C15BAFC-B245-08B5-4F1F-BB16F17CD290}"/>
              </a:ext>
            </a:extLst>
          </p:cNvPr>
          <p:cNvCxnSpPr>
            <a:cxnSpLocks/>
          </p:cNvCxnSpPr>
          <p:nvPr/>
        </p:nvCxnSpPr>
        <p:spPr>
          <a:xfrm>
            <a:off x="6267977" y="480460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856AC98-E130-71A0-65C0-31DBCD709E70}"/>
              </a:ext>
            </a:extLst>
          </p:cNvPr>
          <p:cNvCxnSpPr>
            <a:cxnSpLocks/>
          </p:cNvCxnSpPr>
          <p:nvPr/>
        </p:nvCxnSpPr>
        <p:spPr>
          <a:xfrm>
            <a:off x="6107519" y="4818266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0B81A89-3900-E24F-A75E-4E037E3466F3}"/>
              </a:ext>
            </a:extLst>
          </p:cNvPr>
          <p:cNvSpPr txBox="1"/>
          <p:nvPr/>
        </p:nvSpPr>
        <p:spPr>
          <a:xfrm>
            <a:off x="5723437" y="5056063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99AE1B-BA55-AAF8-140B-C375FB601A7B}"/>
              </a:ext>
            </a:extLst>
          </p:cNvPr>
          <p:cNvSpPr txBox="1"/>
          <p:nvPr/>
        </p:nvSpPr>
        <p:spPr>
          <a:xfrm>
            <a:off x="3286768" y="56783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5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7D1AAF6-027D-FFC3-2D9B-1080F3F95DE6}"/>
              </a:ext>
            </a:extLst>
          </p:cNvPr>
          <p:cNvCxnSpPr/>
          <p:nvPr/>
        </p:nvCxnSpPr>
        <p:spPr>
          <a:xfrm flipH="1">
            <a:off x="3624521" y="544055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2218251-BD3F-7CC7-21B1-C9B57CAACC45}"/>
              </a:ext>
            </a:extLst>
          </p:cNvPr>
          <p:cNvSpPr txBox="1"/>
          <p:nvPr/>
        </p:nvSpPr>
        <p:spPr>
          <a:xfrm>
            <a:off x="8449006" y="5675059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100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4D70711-DC8B-E917-D54E-DCBEBA8F00E4}"/>
              </a:ext>
            </a:extLst>
          </p:cNvPr>
          <p:cNvCxnSpPr>
            <a:cxnSpLocks/>
          </p:cNvCxnSpPr>
          <p:nvPr/>
        </p:nvCxnSpPr>
        <p:spPr>
          <a:xfrm>
            <a:off x="7625076" y="5437261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3BE00C4-C8E2-3E56-979F-916C65F1BEB8}"/>
              </a:ext>
            </a:extLst>
          </p:cNvPr>
          <p:cNvSpPr txBox="1"/>
          <p:nvPr/>
        </p:nvSpPr>
        <p:spPr>
          <a:xfrm>
            <a:off x="1765322" y="4261519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20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F837A1F-45E8-67C1-A13A-C9F1783884CA}"/>
              </a:ext>
            </a:extLst>
          </p:cNvPr>
          <p:cNvCxnSpPr/>
          <p:nvPr/>
        </p:nvCxnSpPr>
        <p:spPr>
          <a:xfrm flipH="1">
            <a:off x="2180821" y="402372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xplosion: 8 Points 37">
            <a:extLst>
              <a:ext uri="{FF2B5EF4-FFF2-40B4-BE49-F238E27FC236}">
                <a16:creationId xmlns:a16="http://schemas.microsoft.com/office/drawing/2014/main" id="{DE626E8A-3394-FECC-4701-31092973C270}"/>
              </a:ext>
            </a:extLst>
          </p:cNvPr>
          <p:cNvSpPr/>
          <p:nvPr/>
        </p:nvSpPr>
        <p:spPr>
          <a:xfrm>
            <a:off x="619389" y="3231574"/>
            <a:ext cx="1864119" cy="1270580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39" name="Explosion: 8 Points 38">
            <a:extLst>
              <a:ext uri="{FF2B5EF4-FFF2-40B4-BE49-F238E27FC236}">
                <a16:creationId xmlns:a16="http://schemas.microsoft.com/office/drawing/2014/main" id="{B14CFA51-4A9A-1CBC-32C4-D8328F0DE062}"/>
              </a:ext>
            </a:extLst>
          </p:cNvPr>
          <p:cNvSpPr/>
          <p:nvPr/>
        </p:nvSpPr>
        <p:spPr>
          <a:xfrm>
            <a:off x="1509122" y="5257021"/>
            <a:ext cx="1864119" cy="1270580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40" name="Explosion: 8 Points 39">
            <a:extLst>
              <a:ext uri="{FF2B5EF4-FFF2-40B4-BE49-F238E27FC236}">
                <a16:creationId xmlns:a16="http://schemas.microsoft.com/office/drawing/2014/main" id="{DFBF3589-E64E-D8A1-DFA4-8966661099C3}"/>
              </a:ext>
            </a:extLst>
          </p:cNvPr>
          <p:cNvSpPr/>
          <p:nvPr/>
        </p:nvSpPr>
        <p:spPr>
          <a:xfrm>
            <a:off x="9180494" y="5296869"/>
            <a:ext cx="1864119" cy="1270580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0B226CB-D204-601D-B201-1AF5F79AE535}"/>
              </a:ext>
            </a:extLst>
          </p:cNvPr>
          <p:cNvSpPr/>
          <p:nvPr/>
        </p:nvSpPr>
        <p:spPr>
          <a:xfrm>
            <a:off x="6281305" y="4078432"/>
            <a:ext cx="2379518" cy="763672"/>
          </a:xfrm>
          <a:custGeom>
            <a:avLst/>
            <a:gdLst>
              <a:gd name="connsiteX0" fmla="*/ 2379518 w 2379518"/>
              <a:gd name="connsiteY0" fmla="*/ 0 h 763672"/>
              <a:gd name="connsiteX1" fmla="*/ 1714500 w 2379518"/>
              <a:gd name="connsiteY1" fmla="*/ 742950 h 763672"/>
              <a:gd name="connsiteX2" fmla="*/ 0 w 2379518"/>
              <a:gd name="connsiteY2" fmla="*/ 561109 h 763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9518" h="763672">
                <a:moveTo>
                  <a:pt x="2379518" y="0"/>
                </a:moveTo>
                <a:cubicBezTo>
                  <a:pt x="2245302" y="324716"/>
                  <a:pt x="2111086" y="649432"/>
                  <a:pt x="1714500" y="742950"/>
                </a:cubicBezTo>
                <a:cubicBezTo>
                  <a:pt x="1317914" y="836468"/>
                  <a:pt x="79664" y="584489"/>
                  <a:pt x="0" y="561109"/>
                </a:cubicBezTo>
              </a:path>
            </a:pathLst>
          </a:custGeom>
          <a:noFill/>
          <a:ln w="63500">
            <a:solidFill>
              <a:srgbClr val="C0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Explosion: 8 Points 40">
            <a:extLst>
              <a:ext uri="{FF2B5EF4-FFF2-40B4-BE49-F238E27FC236}">
                <a16:creationId xmlns:a16="http://schemas.microsoft.com/office/drawing/2014/main" id="{CABC7FCD-BD82-8BC9-DA6B-C4784C0A4E80}"/>
              </a:ext>
            </a:extLst>
          </p:cNvPr>
          <p:cNvSpPr/>
          <p:nvPr/>
        </p:nvSpPr>
        <p:spPr>
          <a:xfrm>
            <a:off x="8301788" y="3416748"/>
            <a:ext cx="1864119" cy="1270580"/>
          </a:xfrm>
          <a:prstGeom prst="irregularSeal1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INT</a:t>
            </a:r>
          </a:p>
        </p:txBody>
      </p:sp>
    </p:spTree>
    <p:extLst>
      <p:ext uri="{BB962C8B-B14F-4D97-AF65-F5344CB8AC3E}">
        <p14:creationId xmlns:p14="http://schemas.microsoft.com/office/powerpoint/2010/main" val="16194368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3D80F9-16C1-CD4C-984A-0370B1EDC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06A4D11-D9E3-50C4-0341-259EE71D3C8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99627D-29DE-999C-0E1D-BAFD34C31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562EB-4E07-D8F1-000B-DA3BB0DA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I have an expression: int b = c + d * 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052AA-7BB0-3CF3-1E6B-91D628C5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961C01F-8D1D-F50F-318D-E1FDE8F4053C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A9B4BBF-8CC7-2213-4B54-9B35E5249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3C0C85-0BCF-B8C6-6BCA-8ECC79FD3E2E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FAE09E-97C6-87C3-7D27-59A2810C71C6}"/>
              </a:ext>
            </a:extLst>
          </p:cNvPr>
          <p:cNvSpPr txBox="1"/>
          <p:nvPr/>
        </p:nvSpPr>
        <p:spPr>
          <a:xfrm>
            <a:off x="5933135" y="229298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8200F9-479F-9D34-9C1E-EF0343E34073}"/>
              </a:ext>
            </a:extLst>
          </p:cNvPr>
          <p:cNvSpPr txBox="1"/>
          <p:nvPr/>
        </p:nvSpPr>
        <p:spPr>
          <a:xfrm>
            <a:off x="4611154" y="287649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AE9B41-92D7-9C5F-ABEE-7A22284E6766}"/>
              </a:ext>
            </a:extLst>
          </p:cNvPr>
          <p:cNvSpPr txBox="1"/>
          <p:nvPr/>
        </p:nvSpPr>
        <p:spPr>
          <a:xfrm>
            <a:off x="7238286" y="28764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96AF75C-CFBA-C5D9-A3CB-8E4E330A2871}"/>
              </a:ext>
            </a:extLst>
          </p:cNvPr>
          <p:cNvCxnSpPr/>
          <p:nvPr/>
        </p:nvCxnSpPr>
        <p:spPr>
          <a:xfrm flipH="1">
            <a:off x="4946502" y="2638697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480202A-F638-7E73-7ED6-A3148B486973}"/>
              </a:ext>
            </a:extLst>
          </p:cNvPr>
          <p:cNvCxnSpPr>
            <a:cxnSpLocks/>
          </p:cNvCxnSpPr>
          <p:nvPr/>
        </p:nvCxnSpPr>
        <p:spPr>
          <a:xfrm>
            <a:off x="6258865" y="26386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BC1DA9F-8A71-C93E-1CE2-2EFC6A2D71BC}"/>
              </a:ext>
            </a:extLst>
          </p:cNvPr>
          <p:cNvSpPr txBox="1"/>
          <p:nvPr/>
        </p:nvSpPr>
        <p:spPr>
          <a:xfrm>
            <a:off x="3291575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DD8497-95F1-0587-86C2-00711E89D6DF}"/>
              </a:ext>
            </a:extLst>
          </p:cNvPr>
          <p:cNvSpPr txBox="1"/>
          <p:nvPr/>
        </p:nvSpPr>
        <p:spPr>
          <a:xfrm>
            <a:off x="5921112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35FEAC0-73B2-8AED-9866-B4049BFB0AAF}"/>
              </a:ext>
            </a:extLst>
          </p:cNvPr>
          <p:cNvCxnSpPr/>
          <p:nvPr/>
        </p:nvCxnSpPr>
        <p:spPr>
          <a:xfrm flipH="1">
            <a:off x="3626923" y="33244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C55D9C3-32B9-2FFE-1602-26C1C5240195}"/>
              </a:ext>
            </a:extLst>
          </p:cNvPr>
          <p:cNvCxnSpPr>
            <a:cxnSpLocks/>
          </p:cNvCxnSpPr>
          <p:nvPr/>
        </p:nvCxnSpPr>
        <p:spPr>
          <a:xfrm>
            <a:off x="4939286" y="332449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E0D117A-4499-1432-93BD-67552AC78AF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778828" y="3338159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F4FAB15-CB49-83AF-4E45-28706F9FB460}"/>
              </a:ext>
            </a:extLst>
          </p:cNvPr>
          <p:cNvSpPr txBox="1"/>
          <p:nvPr/>
        </p:nvSpPr>
        <p:spPr>
          <a:xfrm>
            <a:off x="4394746" y="3575956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8F8F17-F91F-3966-9D8F-59146313B1A3}"/>
              </a:ext>
            </a:extLst>
          </p:cNvPr>
          <p:cNvCxnSpPr/>
          <p:nvPr/>
        </p:nvCxnSpPr>
        <p:spPr>
          <a:xfrm flipH="1">
            <a:off x="4946502" y="403837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78C10B4-C4FA-AA72-F1C6-6BEFA18720B0}"/>
              </a:ext>
            </a:extLst>
          </p:cNvPr>
          <p:cNvCxnSpPr>
            <a:cxnSpLocks/>
          </p:cNvCxnSpPr>
          <p:nvPr/>
        </p:nvCxnSpPr>
        <p:spPr>
          <a:xfrm>
            <a:off x="6258865" y="4038374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5646E9-9BA4-FA4A-9E3E-A56D7FC97DAE}"/>
              </a:ext>
            </a:extLst>
          </p:cNvPr>
          <p:cNvCxnSpPr>
            <a:cxnSpLocks/>
          </p:cNvCxnSpPr>
          <p:nvPr/>
        </p:nvCxnSpPr>
        <p:spPr>
          <a:xfrm>
            <a:off x="6098407" y="4052038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B6CF144-2248-65D4-27F4-0A7A44F3A320}"/>
              </a:ext>
            </a:extLst>
          </p:cNvPr>
          <p:cNvSpPr txBox="1"/>
          <p:nvPr/>
        </p:nvSpPr>
        <p:spPr>
          <a:xfrm>
            <a:off x="4823505" y="4337231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1AFB7C-E85A-361A-8409-7286697DFAA3}"/>
              </a:ext>
            </a:extLst>
          </p:cNvPr>
          <p:cNvSpPr txBox="1"/>
          <p:nvPr/>
        </p:nvSpPr>
        <p:spPr>
          <a:xfrm>
            <a:off x="7099461" y="4337232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F172CF-BA5D-3921-4EDB-517F04BF8527}"/>
              </a:ext>
            </a:extLst>
          </p:cNvPr>
          <p:cNvSpPr txBox="1"/>
          <p:nvPr/>
        </p:nvSpPr>
        <p:spPr>
          <a:xfrm>
            <a:off x="5932629" y="433723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2A86BC5-C5C9-2891-3CD2-043520EF2127}"/>
              </a:ext>
            </a:extLst>
          </p:cNvPr>
          <p:cNvSpPr txBox="1"/>
          <p:nvPr/>
        </p:nvSpPr>
        <p:spPr>
          <a:xfrm>
            <a:off x="4620266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FA209E-16FC-EEC5-B35B-5746BA8A97A3}"/>
              </a:ext>
            </a:extLst>
          </p:cNvPr>
          <p:cNvSpPr txBox="1"/>
          <p:nvPr/>
        </p:nvSpPr>
        <p:spPr>
          <a:xfrm>
            <a:off x="7249803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E29EC12-C757-2F82-8F7A-6ECD397ED27F}"/>
              </a:ext>
            </a:extLst>
          </p:cNvPr>
          <p:cNvCxnSpPr/>
          <p:nvPr/>
        </p:nvCxnSpPr>
        <p:spPr>
          <a:xfrm flipH="1">
            <a:off x="4955614" y="480460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715C03D-BB42-2CCF-3CAD-994644629BF9}"/>
              </a:ext>
            </a:extLst>
          </p:cNvPr>
          <p:cNvCxnSpPr>
            <a:cxnSpLocks/>
          </p:cNvCxnSpPr>
          <p:nvPr/>
        </p:nvCxnSpPr>
        <p:spPr>
          <a:xfrm>
            <a:off x="6267977" y="480460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8EB4979-07AD-41D4-CC2F-A41BEBEC2603}"/>
              </a:ext>
            </a:extLst>
          </p:cNvPr>
          <p:cNvCxnSpPr>
            <a:cxnSpLocks/>
          </p:cNvCxnSpPr>
          <p:nvPr/>
        </p:nvCxnSpPr>
        <p:spPr>
          <a:xfrm>
            <a:off x="6107519" y="4818266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0697F67-29B9-7BF2-80AC-2A4B66A167AE}"/>
              </a:ext>
            </a:extLst>
          </p:cNvPr>
          <p:cNvSpPr txBox="1"/>
          <p:nvPr/>
        </p:nvSpPr>
        <p:spPr>
          <a:xfrm>
            <a:off x="5723437" y="5056063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18EAB87-E9FF-CFE8-6E54-BE59071A9818}"/>
              </a:ext>
            </a:extLst>
          </p:cNvPr>
          <p:cNvSpPr txBox="1"/>
          <p:nvPr/>
        </p:nvSpPr>
        <p:spPr>
          <a:xfrm>
            <a:off x="3283562" y="567835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3D3C1F3-167C-6AC5-40C8-6590942AC33D}"/>
              </a:ext>
            </a:extLst>
          </p:cNvPr>
          <p:cNvCxnSpPr/>
          <p:nvPr/>
        </p:nvCxnSpPr>
        <p:spPr>
          <a:xfrm flipH="1">
            <a:off x="3624521" y="544055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B2F05BE-396C-21C7-B8E2-F9A1237430F8}"/>
              </a:ext>
            </a:extLst>
          </p:cNvPr>
          <p:cNvSpPr txBox="1"/>
          <p:nvPr/>
        </p:nvSpPr>
        <p:spPr>
          <a:xfrm>
            <a:off x="8605298" y="5675059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0D2436B-82DF-3118-4EAA-337EB91CB497}"/>
              </a:ext>
            </a:extLst>
          </p:cNvPr>
          <p:cNvCxnSpPr>
            <a:cxnSpLocks/>
          </p:cNvCxnSpPr>
          <p:nvPr/>
        </p:nvCxnSpPr>
        <p:spPr>
          <a:xfrm>
            <a:off x="7625076" y="5437261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448B2926-8C43-2DD2-3DF3-5E3C5EABE505}"/>
              </a:ext>
            </a:extLst>
          </p:cNvPr>
          <p:cNvSpPr txBox="1"/>
          <p:nvPr/>
        </p:nvSpPr>
        <p:spPr>
          <a:xfrm>
            <a:off x="1855892" y="4261519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A4405AE-6772-BC0F-A101-39DEE08A6089}"/>
              </a:ext>
            </a:extLst>
          </p:cNvPr>
          <p:cNvCxnSpPr/>
          <p:nvPr/>
        </p:nvCxnSpPr>
        <p:spPr>
          <a:xfrm flipH="1">
            <a:off x="2180821" y="402372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1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5768A-378F-09B8-A0A1-5D5BD0EE3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BF55672-C84F-A579-8B1D-8384B8CC929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ABA66A-DD2E-F62B-42D5-412CF2BC9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Midterm 1 Results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AFBF5-57B0-1B08-955F-50C61EFE7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a typeface="MS Mincho" panose="02020609040205080304" pitchFamily="49" charset="-128"/>
              </a:rPr>
              <a:t>Question 2: comparable to previous midterm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Question 3: was exactly from a previous midterm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Question 4: was harder than a previous midterm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In comparison, the average for this class was more than 10 points higher than an earlier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A8FE2-3ED8-A533-5A32-5C8DE438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E8CDFFA-0EF3-78AE-BA8C-2E0E20CADCB0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2CAA04D-34D9-6378-44DB-6455675F1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B1660D5-1914-20F7-07F3-73CF0286CAE1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327124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93BDB-92F5-9702-14E2-A887F7E8C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F8F223E-12AC-E46F-AB54-2E5E7363608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76CA3C-6206-3CE3-3059-795A9BC5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Traverse an AST bottom-up?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0F12A-1269-F67C-86DD-D8B6A4ACC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I have an expression: int b = c + d * 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13FE5-4B1F-D99C-5339-06AD3019B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8FF0DD-995C-946B-BF88-CC792B23A15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0B6DDF9-6331-E722-75F4-626DC0621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D70B21-DF9F-63B6-0458-6957A3C70005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8A03EE-6259-EFE3-E02B-D8E85DE04A60}"/>
              </a:ext>
            </a:extLst>
          </p:cNvPr>
          <p:cNvSpPr txBox="1"/>
          <p:nvPr/>
        </p:nvSpPr>
        <p:spPr>
          <a:xfrm>
            <a:off x="5933135" y="229298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1EF16B-0148-BB8C-1E7A-F95C50FFE53F}"/>
              </a:ext>
            </a:extLst>
          </p:cNvPr>
          <p:cNvSpPr txBox="1"/>
          <p:nvPr/>
        </p:nvSpPr>
        <p:spPr>
          <a:xfrm>
            <a:off x="4611154" y="287649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C5DF4F-610C-948A-844B-6AA033092A4F}"/>
              </a:ext>
            </a:extLst>
          </p:cNvPr>
          <p:cNvSpPr txBox="1"/>
          <p:nvPr/>
        </p:nvSpPr>
        <p:spPr>
          <a:xfrm>
            <a:off x="7238286" y="28764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$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5AE5EB-E004-FB11-7D99-3E1A0CD328E7}"/>
              </a:ext>
            </a:extLst>
          </p:cNvPr>
          <p:cNvCxnSpPr/>
          <p:nvPr/>
        </p:nvCxnSpPr>
        <p:spPr>
          <a:xfrm flipH="1">
            <a:off x="4946502" y="2638697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A08EF11-7353-B466-FAA5-0AD2DBF1A6E7}"/>
              </a:ext>
            </a:extLst>
          </p:cNvPr>
          <p:cNvCxnSpPr>
            <a:cxnSpLocks/>
          </p:cNvCxnSpPr>
          <p:nvPr/>
        </p:nvCxnSpPr>
        <p:spPr>
          <a:xfrm>
            <a:off x="6258865" y="26386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0DE74D2-449E-9B53-1DC6-6C2EA9BA56FB}"/>
              </a:ext>
            </a:extLst>
          </p:cNvPr>
          <p:cNvSpPr txBox="1"/>
          <p:nvPr/>
        </p:nvSpPr>
        <p:spPr>
          <a:xfrm>
            <a:off x="3291575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3718A4-16CB-D920-A2FB-DA6BD6B118AC}"/>
              </a:ext>
            </a:extLst>
          </p:cNvPr>
          <p:cNvSpPr txBox="1"/>
          <p:nvPr/>
        </p:nvSpPr>
        <p:spPr>
          <a:xfrm>
            <a:off x="5921112" y="3562293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4AAFDA-93C2-A007-AA4E-115031EF6EB7}"/>
              </a:ext>
            </a:extLst>
          </p:cNvPr>
          <p:cNvCxnSpPr/>
          <p:nvPr/>
        </p:nvCxnSpPr>
        <p:spPr>
          <a:xfrm flipH="1">
            <a:off x="3626923" y="3324496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EA539FB-36C4-7A65-37F6-314923B84009}"/>
              </a:ext>
            </a:extLst>
          </p:cNvPr>
          <p:cNvCxnSpPr>
            <a:cxnSpLocks/>
          </p:cNvCxnSpPr>
          <p:nvPr/>
        </p:nvCxnSpPr>
        <p:spPr>
          <a:xfrm>
            <a:off x="4939286" y="332449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F84795C-353A-8007-77DF-59BFE6C9FA43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4778828" y="3338159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B215219-9E96-2708-8D7C-A28757B834AF}"/>
              </a:ext>
            </a:extLst>
          </p:cNvPr>
          <p:cNvSpPr txBox="1"/>
          <p:nvPr/>
        </p:nvSpPr>
        <p:spPr>
          <a:xfrm>
            <a:off x="4394746" y="3575956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EE35A7D-34FA-8F5E-53FC-8C401490E203}"/>
              </a:ext>
            </a:extLst>
          </p:cNvPr>
          <p:cNvCxnSpPr/>
          <p:nvPr/>
        </p:nvCxnSpPr>
        <p:spPr>
          <a:xfrm flipH="1">
            <a:off x="4946502" y="4038375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D459D00-ACCF-F5D0-AB5F-B539BC52C06A}"/>
              </a:ext>
            </a:extLst>
          </p:cNvPr>
          <p:cNvCxnSpPr>
            <a:cxnSpLocks/>
          </p:cNvCxnSpPr>
          <p:nvPr/>
        </p:nvCxnSpPr>
        <p:spPr>
          <a:xfrm>
            <a:off x="6258865" y="4038374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4F6E8EF-7E78-15DB-CC52-D9863CB945AD}"/>
              </a:ext>
            </a:extLst>
          </p:cNvPr>
          <p:cNvCxnSpPr>
            <a:cxnSpLocks/>
          </p:cNvCxnSpPr>
          <p:nvPr/>
        </p:nvCxnSpPr>
        <p:spPr>
          <a:xfrm>
            <a:off x="6098407" y="4052038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6BC6ACF-5A70-C91B-61BD-D767CF7283A8}"/>
              </a:ext>
            </a:extLst>
          </p:cNvPr>
          <p:cNvSpPr txBox="1"/>
          <p:nvPr/>
        </p:nvSpPr>
        <p:spPr>
          <a:xfrm>
            <a:off x="4823505" y="4337231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7E01C0D-CBA7-36CF-B8C2-0CE3D93721EA}"/>
              </a:ext>
            </a:extLst>
          </p:cNvPr>
          <p:cNvSpPr txBox="1"/>
          <p:nvPr/>
        </p:nvSpPr>
        <p:spPr>
          <a:xfrm>
            <a:off x="7099461" y="4337232"/>
            <a:ext cx="277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89B8A3-D3BE-46F3-DC40-C78E676713C2}"/>
              </a:ext>
            </a:extLst>
          </p:cNvPr>
          <p:cNvSpPr txBox="1"/>
          <p:nvPr/>
        </p:nvSpPr>
        <p:spPr>
          <a:xfrm>
            <a:off x="5932629" y="433723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F7283E-0C51-E903-C2D8-1207C9821963}"/>
              </a:ext>
            </a:extLst>
          </p:cNvPr>
          <p:cNvSpPr txBox="1"/>
          <p:nvPr/>
        </p:nvSpPr>
        <p:spPr>
          <a:xfrm>
            <a:off x="4620266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5AC1EE-FE41-9964-2D78-D21135594458}"/>
              </a:ext>
            </a:extLst>
          </p:cNvPr>
          <p:cNvSpPr txBox="1"/>
          <p:nvPr/>
        </p:nvSpPr>
        <p:spPr>
          <a:xfrm>
            <a:off x="7249803" y="504240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926038D-DBEC-FC9A-08AD-8B5A8A27D0CC}"/>
              </a:ext>
            </a:extLst>
          </p:cNvPr>
          <p:cNvCxnSpPr/>
          <p:nvPr/>
        </p:nvCxnSpPr>
        <p:spPr>
          <a:xfrm flipH="1">
            <a:off x="4955614" y="480460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9CFA76E-41C3-51EE-2130-BCC7DAE011AA}"/>
              </a:ext>
            </a:extLst>
          </p:cNvPr>
          <p:cNvCxnSpPr>
            <a:cxnSpLocks/>
          </p:cNvCxnSpPr>
          <p:nvPr/>
        </p:nvCxnSpPr>
        <p:spPr>
          <a:xfrm>
            <a:off x="6267977" y="480460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96638D-7A64-61BD-8A83-9003510E3196}"/>
              </a:ext>
            </a:extLst>
          </p:cNvPr>
          <p:cNvCxnSpPr>
            <a:cxnSpLocks/>
          </p:cNvCxnSpPr>
          <p:nvPr/>
        </p:nvCxnSpPr>
        <p:spPr>
          <a:xfrm>
            <a:off x="6107519" y="4818266"/>
            <a:ext cx="0" cy="299845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149496D-C137-E290-CD77-9873C3242E66}"/>
              </a:ext>
            </a:extLst>
          </p:cNvPr>
          <p:cNvSpPr txBox="1"/>
          <p:nvPr/>
        </p:nvSpPr>
        <p:spPr>
          <a:xfrm>
            <a:off x="5723437" y="5056063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Op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FC3DBB-12B3-E037-569E-34C5AC51D794}"/>
              </a:ext>
            </a:extLst>
          </p:cNvPr>
          <p:cNvSpPr txBox="1"/>
          <p:nvPr/>
        </p:nvSpPr>
        <p:spPr>
          <a:xfrm>
            <a:off x="3283562" y="567835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C1706A-4166-6A65-2EA8-9F0D93E91446}"/>
              </a:ext>
            </a:extLst>
          </p:cNvPr>
          <p:cNvCxnSpPr/>
          <p:nvPr/>
        </p:nvCxnSpPr>
        <p:spPr>
          <a:xfrm flipH="1">
            <a:off x="3624521" y="5440553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C9D2AF-183F-84A3-6002-786961C0E3FD}"/>
              </a:ext>
            </a:extLst>
          </p:cNvPr>
          <p:cNvSpPr txBox="1"/>
          <p:nvPr/>
        </p:nvSpPr>
        <p:spPr>
          <a:xfrm>
            <a:off x="8605298" y="5675059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D866105-98B9-3FC6-31DE-0D452D295629}"/>
              </a:ext>
            </a:extLst>
          </p:cNvPr>
          <p:cNvCxnSpPr>
            <a:cxnSpLocks/>
          </p:cNvCxnSpPr>
          <p:nvPr/>
        </p:nvCxnSpPr>
        <p:spPr>
          <a:xfrm>
            <a:off x="7625076" y="5437261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E6EB7B7-F30F-A8EF-AF0B-5885DB56187E}"/>
              </a:ext>
            </a:extLst>
          </p:cNvPr>
          <p:cNvSpPr txBox="1"/>
          <p:nvPr/>
        </p:nvSpPr>
        <p:spPr>
          <a:xfrm>
            <a:off x="1855892" y="4261519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c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913123E-4B13-17C8-D89F-0D15289CF2B0}"/>
              </a:ext>
            </a:extLst>
          </p:cNvPr>
          <p:cNvCxnSpPr/>
          <p:nvPr/>
        </p:nvCxnSpPr>
        <p:spPr>
          <a:xfrm flipH="1">
            <a:off x="2180821" y="4023722"/>
            <a:ext cx="986633" cy="313509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DB19632D-8477-BFEB-32D0-ED566F55AE29}"/>
              </a:ext>
            </a:extLst>
          </p:cNvPr>
          <p:cNvSpPr txBox="1"/>
          <p:nvPr/>
        </p:nvSpPr>
        <p:spPr>
          <a:xfrm>
            <a:off x="8208585" y="2596180"/>
            <a:ext cx="36127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How can we determine the type of c, d, e (and b)?</a:t>
            </a:r>
          </a:p>
        </p:txBody>
      </p:sp>
    </p:spTree>
    <p:extLst>
      <p:ext uri="{BB962C8B-B14F-4D97-AF65-F5344CB8AC3E}">
        <p14:creationId xmlns:p14="http://schemas.microsoft.com/office/powerpoint/2010/main" val="8332395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975D8-E68D-DD29-BA54-16E9A8F09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596A85-23C8-9D35-3D4D-37D1FB870AE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6EA5D8-7594-1864-15AA-A3F0E7810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Strategy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9242D-5B26-42DB-43C8-F720D4286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a typeface="MS Mincho" panose="02020609040205080304" pitchFamily="49" charset="-128"/>
              </a:rPr>
              <a:t>Implement a </a:t>
            </a:r>
            <a:r>
              <a:rPr lang="en-US" sz="3200" dirty="0" err="1">
                <a:ea typeface="MS Mincho" panose="02020609040205080304" pitchFamily="49" charset="-128"/>
              </a:rPr>
              <a:t>TypeChecking</a:t>
            </a:r>
            <a:r>
              <a:rPr lang="en-US" sz="3200" dirty="0">
                <a:ea typeface="MS Mincho" panose="02020609040205080304" pitchFamily="49" charset="-128"/>
              </a:rPr>
              <a:t> Visitor that uses a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 return type.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200" b="1" dirty="0">
                <a:ea typeface="MS Mincho" panose="02020609040205080304" pitchFamily="49" charset="-128"/>
              </a:rPr>
              <a:t>Visiting a node synthesizes </a:t>
            </a:r>
            <a:r>
              <a:rPr lang="en-US" sz="3200" dirty="0">
                <a:ea typeface="MS Mincho" panose="02020609040205080304" pitchFamily="49" charset="-128"/>
              </a:rPr>
              <a:t>a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 for that type.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Create a method, input is the two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 err="1">
                <a:ea typeface="MS Mincho" panose="02020609040205080304" pitchFamily="49" charset="-128"/>
              </a:rPr>
              <a:t>s</a:t>
            </a:r>
            <a:r>
              <a:rPr lang="en-US" sz="3200" dirty="0">
                <a:ea typeface="MS Mincho" panose="02020609040205080304" pitchFamily="49" charset="-128"/>
              </a:rPr>
              <a:t>, (or one for Unary), and output is the resultant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52D60-DC29-2D64-30CF-1815AD70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7884C67-2DBB-0683-C71B-F0A9B433B9E2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239CC18-2AE7-B734-1C63-1B2582F9C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2C8D7FC-B593-86A2-AE67-FF602B921714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454019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C1DBD-18DF-EA5D-B6F8-FD8DADAFE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8025AB-3EFA-EF58-4ACF-0CB86D95ECC0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FC5AF5-EBAC-96F6-D479-FD4DC988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Strategy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66B83-BF45-A754-E301-9338B1A3D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a typeface="MS Mincho" panose="02020609040205080304" pitchFamily="49" charset="-128"/>
              </a:rPr>
              <a:t>Implement a </a:t>
            </a:r>
            <a:r>
              <a:rPr lang="en-US" sz="3200" dirty="0" err="1">
                <a:ea typeface="MS Mincho" panose="02020609040205080304" pitchFamily="49" charset="-128"/>
              </a:rPr>
              <a:t>TypeChecking</a:t>
            </a:r>
            <a:r>
              <a:rPr lang="en-US" sz="3200" dirty="0">
                <a:ea typeface="MS Mincho" panose="02020609040205080304" pitchFamily="49" charset="-128"/>
              </a:rPr>
              <a:t> Visitor that uses a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 return type.</a:t>
            </a:r>
          </a:p>
          <a:p>
            <a:endParaRPr lang="en-US" sz="3200" dirty="0">
              <a:ea typeface="MS Mincho" panose="02020609040205080304" pitchFamily="49" charset="-128"/>
            </a:endParaRPr>
          </a:p>
          <a:p>
            <a:r>
              <a:rPr lang="en-US" sz="3200" dirty="0">
                <a:ea typeface="MS Mincho" panose="02020609040205080304" pitchFamily="49" charset="-128"/>
              </a:rPr>
              <a:t>Visiting a node synthesizes a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 for that type.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Create a method, input is the two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 err="1">
                <a:ea typeface="MS Mincho" panose="02020609040205080304" pitchFamily="49" charset="-128"/>
              </a:rPr>
              <a:t>s</a:t>
            </a:r>
            <a:r>
              <a:rPr lang="en-US" sz="3200" dirty="0">
                <a:ea typeface="MS Mincho" panose="02020609040205080304" pitchFamily="49" charset="-128"/>
              </a:rPr>
              <a:t>, (or one for Unary), and output is the resultant </a:t>
            </a:r>
            <a:r>
              <a:rPr lang="en-US" sz="3200" dirty="0" err="1">
                <a:solidFill>
                  <a:srgbClr val="C00000"/>
                </a:solidFill>
                <a:ea typeface="MS Mincho" panose="02020609040205080304" pitchFamily="49" charset="-128"/>
              </a:rPr>
              <a:t>TypeDenoter</a:t>
            </a:r>
            <a:r>
              <a:rPr lang="en-US" sz="3200" dirty="0">
                <a:ea typeface="MS Mincho" panose="02020609040205080304" pitchFamily="49" charset="-128"/>
              </a:rPr>
              <a:t>.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Or create a table, but that would have a lot of null entries.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30321-6C27-6604-7B1F-2354E157F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32440-65DE-9DD5-3DF2-EE4D89DFE87D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2BB79E4-B1ED-252E-52BC-040AE7C2C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6863114-4259-D14A-3739-1B3108A58AEF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30841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D2C0B-857F-D67D-19A0-BEB4C9EC6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88470A-B777-8505-EF8E-F91D330B979A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DCA556-64D7-A7BF-B62D-06B4CEA3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Type-Checking Strategy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4BC18-4A7B-DC4A-E54F-5307464A6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a typeface="MS Mincho" panose="02020609040205080304" pitchFamily="49" charset="-128"/>
              </a:rPr>
              <a:t>Ensure index expressions are integers</a:t>
            </a:r>
          </a:p>
          <a:p>
            <a:pPr marL="457200" lvl="1" indent="0">
              <a:buNone/>
            </a:pPr>
            <a:r>
              <a:rPr lang="en-US" sz="2800" dirty="0">
                <a:ea typeface="MS Mincho" panose="02020609040205080304" pitchFamily="49" charset="-128"/>
              </a:rPr>
              <a:t>	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A[ </a:t>
            </a:r>
            <a:r>
              <a:rPr lang="en-US" sz="28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IndexExpr</a:t>
            </a:r>
            <a:r>
              <a:rPr lang="en-US" sz="2800" dirty="0">
                <a:latin typeface="MS Mincho" panose="02020609040205080304" pitchFamily="49" charset="-128"/>
                <a:ea typeface="MS Mincho" panose="02020609040205080304" pitchFamily="49" charset="-128"/>
              </a:rPr>
              <a:t> ]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Ensure condition expressions in if/while are Boolean</a:t>
            </a:r>
          </a:p>
          <a:p>
            <a:pPr marL="0" indent="0">
              <a:buNone/>
            </a:pPr>
            <a:r>
              <a:rPr lang="en-US" sz="3200" dirty="0">
                <a:ea typeface="MS Mincho" panose="02020609040205080304" pitchFamily="49" charset="-128"/>
              </a:rPr>
              <a:t>	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if(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CondExpr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 / while(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CondExpr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 )</a:t>
            </a:r>
          </a:p>
          <a:p>
            <a:r>
              <a:rPr lang="en-US" sz="3200" dirty="0">
                <a:ea typeface="MS Mincho" panose="02020609040205080304" pitchFamily="49" charset="-128"/>
              </a:rPr>
              <a:t>Ensure operands are compatible, and return the appropriate type when visiting that </a:t>
            </a:r>
            <a:r>
              <a:rPr lang="en-US" sz="3200" dirty="0" err="1">
                <a:ea typeface="MS Mincho" panose="02020609040205080304" pitchFamily="49" charset="-128"/>
              </a:rPr>
              <a:t>BinExpr</a:t>
            </a:r>
            <a:r>
              <a:rPr lang="en-US" sz="3200" dirty="0">
                <a:ea typeface="MS Mincho" panose="02020609040205080304" pitchFamily="49" charset="-128"/>
              </a:rPr>
              <a:t>/</a:t>
            </a:r>
            <a:r>
              <a:rPr lang="en-US" sz="3200" dirty="0" err="1">
                <a:ea typeface="MS Mincho" panose="02020609040205080304" pitchFamily="49" charset="-128"/>
              </a:rPr>
              <a:t>UnaryExpr</a:t>
            </a:r>
            <a:endParaRPr lang="en-US" sz="3200" dirty="0"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A </a:t>
            </a:r>
            <a:r>
              <a:rPr lang="en-US" sz="32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a</a:t>
            </a: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MS Mincho" panose="02020609040205080304" pitchFamily="49" charset="-128"/>
                <a:ea typeface="MS Mincho" panose="02020609040205080304" pitchFamily="49" charset="-128"/>
              </a:rPr>
              <a:t>	a = 3 + a;</a:t>
            </a:r>
          </a:p>
          <a:p>
            <a:endParaRPr lang="en-US" sz="32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DC476-D2C7-4F0A-EAE2-F80AF2EA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D338EB-1518-5A6C-EF0F-4C5F4E027ADB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FF28A17-1D0D-C9A3-6C7E-C4A2A2A3B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D25E08-0ECE-E9C3-4470-8A19D98F50DC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138489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6BC8B-9C8F-41A8-AEB8-16CF264ED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CD797A9-3EC2-B3B2-B936-E3B34E1F6A33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522803-4D2A-6BBD-2A74-9E459573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Identification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81F04-2263-0170-F53B-C2B0B6D68A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32FAA-EA8D-F099-2D27-62C515D3F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8C5BE7-D505-FDBA-28F0-0442B8A1CA96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3798B2E-CE21-E0EB-8060-4428EF72C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579293-309F-354A-C0E1-C36603164D37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055611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F14ECC-08D1-CC69-782A-51F682019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914865-BF04-2B11-EDDB-2EF9F344AE0A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5FBA15-88EF-0BF5-1489-F83B6BD28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Scoped Identification 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8E9C1-08A2-88F1-CDAB-C2D860ADC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Some languages do not let you access all members in a stack.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is not the case for Java.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A96B7-1665-CD51-17E6-D1E62835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7BB074-7F09-CC9C-6B16-7F3A50DD1EA8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74A9BAB-7D16-FFEF-EF77-CC72CB518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A9DD993-AD33-6542-3974-92036632B431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915493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C4F77-20BB-3DCD-8439-F63997C3F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101AFB5-2B9A-4089-28B3-E5DEC4604CA5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E3A157-8F90-C4F6-5408-0090850FD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Scoped Identification Stack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770A7-606A-622A-65CA-E69D91395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59" y="1825625"/>
            <a:ext cx="11092296" cy="4351338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Some languages do not let you access all members in a stack.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This is not the case for Java.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Actually, this is mostly not a case for a lot of languages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For example, 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std::</a:t>
            </a:r>
            <a:r>
              <a:rPr lang="en-US" sz="3600" dirty="0" err="1">
                <a:latin typeface="MS Mincho" panose="02020609040205080304" pitchFamily="49" charset="-128"/>
                <a:ea typeface="MS Mincho" panose="02020609040205080304" pitchFamily="49" charset="-128"/>
              </a:rPr>
              <a:t>priority_queue</a:t>
            </a:r>
            <a:r>
              <a:rPr lang="en-US" sz="3600" dirty="0"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600" dirty="0">
                <a:ea typeface="MS Mincho" panose="02020609040205080304" pitchFamily="49" charset="-128"/>
              </a:rPr>
              <a:t>says you can’t iterate through it, but you can just get the underlying container.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B12BE-0A02-2F11-BD1C-2F1E3335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7FACB4-D79C-BA4B-EEA2-B4B29C084B02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5B84B80-28B2-18A9-BC3F-08CEF23D5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F4AC59A-90C3-D71B-4608-A975FAF43E8D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9575269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E0692-8CD0-5D7C-2232-80D0C3AF3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1AC91C-7551-324D-253D-1F01C372273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2698D7-33B2-9945-65AF-D95C63810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Upcoming Side Note*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5735E-5757-4485-A4E1-5488BF7E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59" y="1825625"/>
            <a:ext cx="11092296" cy="4351338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ea typeface="MS Mincho" panose="02020609040205080304" pitchFamily="49" charset="-128"/>
              </a:rPr>
              <a:t>As we will see, many language constraints like public/private are only enforced at the compiler,…</a:t>
            </a:r>
          </a:p>
          <a:p>
            <a:r>
              <a:rPr lang="en-US" sz="4400" dirty="0">
                <a:ea typeface="MS Mincho" panose="02020609040205080304" pitchFamily="49" charset="-128"/>
              </a:rPr>
              <a:t>Except interpreted languages, then it is enforced by the interpreter.</a:t>
            </a:r>
          </a:p>
          <a:p>
            <a:r>
              <a:rPr lang="en-US" sz="4400" dirty="0">
                <a:ea typeface="MS Mincho" panose="02020609040205080304" pitchFamily="49" charset="-128"/>
              </a:rPr>
              <a:t>Key point: hardware doesn’t care, memory is memory.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0822F1-1150-E0E4-698B-25350D819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8E511D1-F217-C276-F5AB-C7EA4BDF659D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26598B4-A040-C32D-0537-638404816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EA77C1-0C69-004C-0D29-39A54926A92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549015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BBA9CC-3CAC-70CC-DBBF-7B3F12B30C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2EAB46B-4EBE-E20B-C608-834C41F92901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9A95E2-4F59-48EA-209B-9643A2B7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Identification Cache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9813C-2FA2-8582-195A-5E2AF8121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24033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Identifier “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x</a:t>
            </a:r>
            <a:r>
              <a:rPr lang="en-US" sz="3600" dirty="0">
                <a:ea typeface="MS Mincho" panose="02020609040205080304" pitchFamily="49" charset="-128"/>
              </a:rPr>
              <a:t>” only makes sense in context.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Even if two identifiers’ underlying text is the same,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the declaration can be different when appearing in different parts of the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6CA22F-766D-7292-EE69-AFAA936B3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2D3000-9E4F-0125-D23A-4D1D80E5CFD8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BF8D051-C3DC-732D-EE98-A13614A24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25E691-CF6D-2984-D386-91326E0B06C1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658D18-C971-B363-7458-3AEA60481C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6022" y="3993099"/>
            <a:ext cx="1556003" cy="21838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8DE155-247B-B395-1695-55A9FDDF2973}"/>
              </a:ext>
            </a:extLst>
          </p:cNvPr>
          <p:cNvSpPr txBox="1"/>
          <p:nvPr/>
        </p:nvSpPr>
        <p:spPr>
          <a:xfrm>
            <a:off x="4670676" y="4607977"/>
            <a:ext cx="58491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Both use “x” as the identifier,</a:t>
            </a:r>
            <a:br>
              <a:rPr lang="en-US" sz="2800" dirty="0"/>
            </a:br>
            <a:r>
              <a:rPr lang="en-US" sz="2800" dirty="0"/>
              <a:t>but can only tell them apart in context.</a:t>
            </a:r>
          </a:p>
        </p:txBody>
      </p:sp>
    </p:spTree>
    <p:extLst>
      <p:ext uri="{BB962C8B-B14F-4D97-AF65-F5344CB8AC3E}">
        <p14:creationId xmlns:p14="http://schemas.microsoft.com/office/powerpoint/2010/main" val="15609382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1C272-0EFB-529D-E792-C84EEBE6E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E104A3E-DEFD-1BB1-0D8C-CC72F84B691D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D31057-25BC-CD24-AB07-C0499035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r>
              <a:rPr lang="en-US" sz="4800" dirty="0"/>
              <a:t>Left-most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71785-4D19-6134-CD4A-A7F27ED7A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38813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Only the left-most reference should be resolved normally (start at the top of the SI stack, then work down).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Once you know the Declaration of the left-most reference, you have a </a:t>
            </a:r>
            <a:r>
              <a:rPr lang="en-US" sz="3600" b="1" dirty="0">
                <a:solidFill>
                  <a:srgbClr val="C00000"/>
                </a:solidFill>
                <a:ea typeface="MS Mincho" panose="02020609040205080304" pitchFamily="49" charset="-128"/>
              </a:rPr>
              <a:t>context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34F8B-ED45-A3A5-F36A-9393E6DA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E1BE96-36D1-AB3B-780E-DA15655AD486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D55C6215-C92B-7F33-8B5E-E208B1D3E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18585F-3CCF-8F7E-5E29-D43563A3A1A0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6D3C16-963C-8A1C-525C-41486591E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631" y="294837"/>
            <a:ext cx="3477110" cy="62683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4037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57C42-64C5-749B-0835-7473B952B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3349A1-4582-6551-6105-F3CF25B703F4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3F978-5A83-65AE-EB6F-049C28B88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Upcoming Code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1088-20EE-1895-574A-0B3798620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a typeface="MS Mincho" panose="02020609040205080304" pitchFamily="49" charset="-128"/>
              </a:rPr>
              <a:t>We will have a few in-class demos where we SHOW how a processor works.</a:t>
            </a:r>
          </a:p>
          <a:p>
            <a:endParaRPr lang="en-US" sz="4400" dirty="0">
              <a:ea typeface="MS Mincho" panose="02020609040205080304" pitchFamily="49" charset="-128"/>
            </a:endParaRPr>
          </a:p>
          <a:p>
            <a:r>
              <a:rPr lang="en-US" sz="4400" dirty="0">
                <a:ea typeface="MS Mincho" panose="02020609040205080304" pitchFamily="49" charset="-128"/>
              </a:rPr>
              <a:t>Will show visualizations of what will happen in a program in some live demos.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47FC49-106D-D19B-056E-FF4A4BDE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C53A4-9918-8C2D-C7D1-99D3F629C79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671BA08-CDFF-4C32-98C7-458A1162E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8DFB19-546C-B97B-696B-C65C933C293A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920107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48ED17-D2EA-7F6C-FABB-1F2E08081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55ACA9F-889E-44A2-DDAA-4E7166FA70E4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9290BD-DF3A-EC0C-C34E-282B6A6D8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r>
              <a:rPr lang="en-US" sz="4800" dirty="0"/>
              <a:t>Left-most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A947A-85AA-6E4D-0471-D87E6E241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38813" cy="4351338"/>
          </a:xfrm>
        </p:spPr>
        <p:txBody>
          <a:bodyPr>
            <a:normAutofit/>
          </a:bodyPr>
          <a:lstStyle/>
          <a:p>
            <a:r>
              <a:rPr lang="en-US" sz="3600" dirty="0" err="1">
                <a:ea typeface="MS Mincho" panose="02020609040205080304" pitchFamily="49" charset="-128"/>
              </a:rPr>
              <a:t>QualRef</a:t>
            </a:r>
            <a:r>
              <a:rPr lang="en-US" sz="3600" dirty="0">
                <a:ea typeface="MS Mincho" panose="02020609040205080304" pitchFamily="49" charset="-128"/>
              </a:rPr>
              <a:t>(LHS,RHS): LHS is a Reference, and RHS is an Identifier.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With the type of the LHS (the context), resolve the RHS.</a:t>
            </a:r>
          </a:p>
          <a:p>
            <a:r>
              <a:rPr lang="en-US" sz="3600" dirty="0" err="1">
                <a:solidFill>
                  <a:srgbClr val="C00000"/>
                </a:solidFill>
                <a:ea typeface="MS Mincho" panose="02020609040205080304" pitchFamily="49" charset="-128"/>
              </a:rPr>
              <a:t>a.b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 means “.b” is resolved in the context of the type of “a”, which is class “A”.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93744-F800-BD76-A2C9-EACFA14EF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ED5FD2B-23BC-5B2D-D832-50BA525D4AFD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D86A92C8-B75C-4CCD-793F-2F160B34A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096863-0A68-5120-E7A8-C3D4CCE8E6C4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5D5265-CA3E-6225-0BE3-07B50CD7F0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631" y="294837"/>
            <a:ext cx="3477110" cy="62683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486427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74347A-60CC-A009-852E-332372B18E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885C5E9-A748-3DD7-8120-34F34C8FAF0A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E6676E-2541-17DD-3906-335023808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r>
              <a:rPr lang="en-US" sz="4800" dirty="0"/>
              <a:t>Left-most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A1E2B-5555-4FEF-B018-CE2495393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38813" cy="4351338"/>
          </a:xfrm>
        </p:spPr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With the type of the LHS (the context), resolve the RHS.</a:t>
            </a:r>
          </a:p>
          <a:p>
            <a:r>
              <a:rPr lang="en-US" sz="3600" b="1" dirty="0">
                <a:ea typeface="MS Mincho" panose="02020609040205080304" pitchFamily="49" charset="-128"/>
              </a:rPr>
              <a:t>Note: </a:t>
            </a:r>
            <a:r>
              <a:rPr lang="en-US" sz="3600" dirty="0">
                <a:ea typeface="MS Mincho" panose="02020609040205080304" pitchFamily="49" charset="-128"/>
              </a:rPr>
              <a:t>this means that you can bypass local variables.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“</a:t>
            </a:r>
            <a:r>
              <a:rPr lang="en-US" sz="3600" dirty="0" err="1">
                <a:ea typeface="MS Mincho" panose="02020609040205080304" pitchFamily="49" charset="-128"/>
              </a:rPr>
              <a:t>a.b.c.x</a:t>
            </a:r>
            <a:r>
              <a:rPr lang="en-US" sz="3600" dirty="0">
                <a:ea typeface="MS Mincho" panose="02020609040205080304" pitchFamily="49" charset="-128"/>
              </a:rPr>
              <a:t>” but “b”, “c”, “x” were all locally defined.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2EACB-0C82-65B5-C18A-C55B2715B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7972BF-05E2-FC06-18BF-EC93BB12524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822280E3-B03C-C94C-CEA4-4C3322B7A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B9B5C2-C050-377B-D394-04C63CA72C47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E31555-B4E8-0934-C0D4-EAB7CFE01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631" y="294837"/>
            <a:ext cx="3477110" cy="62683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07C0AA5-D178-F36C-50E3-A6D87217121C}"/>
              </a:ext>
            </a:extLst>
          </p:cNvPr>
          <p:cNvSpPr/>
          <p:nvPr/>
        </p:nvSpPr>
        <p:spPr>
          <a:xfrm rot="21141935">
            <a:off x="4658913" y="3826935"/>
            <a:ext cx="4322020" cy="818893"/>
          </a:xfrm>
          <a:custGeom>
            <a:avLst/>
            <a:gdLst>
              <a:gd name="connsiteX0" fmla="*/ 0 w 4322020"/>
              <a:gd name="connsiteY0" fmla="*/ 156003 h 313885"/>
              <a:gd name="connsiteX1" fmla="*/ 1019655 w 4322020"/>
              <a:gd name="connsiteY1" fmla="*/ 4699 h 313885"/>
              <a:gd name="connsiteX2" fmla="*/ 4322020 w 4322020"/>
              <a:gd name="connsiteY2" fmla="*/ 313885 h 313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2020" h="313885">
                <a:moveTo>
                  <a:pt x="0" y="156003"/>
                </a:moveTo>
                <a:cubicBezTo>
                  <a:pt x="149659" y="67194"/>
                  <a:pt x="299318" y="-21615"/>
                  <a:pt x="1019655" y="4699"/>
                </a:cubicBezTo>
                <a:cubicBezTo>
                  <a:pt x="1739992" y="31013"/>
                  <a:pt x="3678432" y="253583"/>
                  <a:pt x="4322020" y="313885"/>
                </a:cubicBezTo>
              </a:path>
            </a:pathLst>
          </a:custGeom>
          <a:noFill/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CE6A9EBF-C845-FCEF-97E4-2383CF7E18F0}"/>
              </a:ext>
            </a:extLst>
          </p:cNvPr>
          <p:cNvSpPr/>
          <p:nvPr/>
        </p:nvSpPr>
        <p:spPr>
          <a:xfrm rot="16200000">
            <a:off x="4582554" y="3573300"/>
            <a:ext cx="210509" cy="2057677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202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49686A-1EA1-B14F-3795-82955FCF8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B686DF-B5EC-7D08-48F0-4D4F835695E1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A51CD6-6401-8F1E-F14A-AB0C1A760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/>
              <a:t>QualRef</a:t>
            </a:r>
            <a:r>
              <a:rPr lang="en-US" sz="5400" dirty="0"/>
              <a:t>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3184-7BBA-E9EC-7422-E3B7D9501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Try to get the “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context</a:t>
            </a:r>
            <a:r>
              <a:rPr lang="en-US" sz="3600" dirty="0">
                <a:ea typeface="MS Mincho" panose="02020609040205080304" pitchFamily="49" charset="-128"/>
              </a:rPr>
              <a:t>” by visiting the LHS reference.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With that 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context</a:t>
            </a:r>
            <a:r>
              <a:rPr lang="en-US" sz="3600" dirty="0">
                <a:ea typeface="MS Mincho" panose="02020609040205080304" pitchFamily="49" charset="-128"/>
              </a:rPr>
              <a:t>, resolve the RHS.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E.g. “</a:t>
            </a:r>
            <a:r>
              <a:rPr lang="en-US" sz="3600" dirty="0" err="1">
                <a:ea typeface="MS Mincho" panose="02020609040205080304" pitchFamily="49" charset="-128"/>
              </a:rPr>
              <a:t>a.b</a:t>
            </a:r>
            <a:r>
              <a:rPr lang="en-US" sz="3600" dirty="0">
                <a:ea typeface="MS Mincho" panose="02020609040205080304" pitchFamily="49" charset="-128"/>
              </a:rPr>
              <a:t>” will return the 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context</a:t>
            </a:r>
            <a:r>
              <a:rPr lang="en-US" sz="3600" dirty="0">
                <a:ea typeface="MS Mincho" panose="02020609040205080304" pitchFamily="49" charset="-128"/>
              </a:rPr>
              <a:t> of class “B”, thus allowing resolution of “</a:t>
            </a:r>
            <a:r>
              <a:rPr lang="en-US" sz="3600" dirty="0" err="1">
                <a:ea typeface="MS Mincho" panose="02020609040205080304" pitchFamily="49" charset="-128"/>
              </a:rPr>
              <a:t>a.b.c</a:t>
            </a:r>
            <a:r>
              <a:rPr lang="en-US" sz="3600" dirty="0">
                <a:ea typeface="MS Mincho" panose="02020609040205080304" pitchFamily="49" charset="-128"/>
              </a:rPr>
              <a:t>” where “c” is in the 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context</a:t>
            </a:r>
            <a:r>
              <a:rPr lang="en-US" sz="3600" dirty="0">
                <a:ea typeface="MS Mincho" panose="02020609040205080304" pitchFamily="49" charset="-128"/>
              </a:rPr>
              <a:t> of “B”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00E3A-1C29-5180-2C62-62EC7DD9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BA84632-3F8D-AA35-CE28-A483744AE4AE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1FE974B-10F6-70C3-06B3-1DEDE0E79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A0D914-7A7E-9EA2-3F00-B8B160BCD233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07111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843CE-90E6-651F-8F2E-56DBD5D94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971A38C-287E-589D-FEAE-5A9D8D06A262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5AEE2D-06D4-FAC9-B528-60BB6C52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No one strategy dominates all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F378-6E04-EFFF-68B1-C53D87D61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How you choose to identify “</a:t>
            </a:r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context</a:t>
            </a:r>
            <a:r>
              <a:rPr lang="en-US" sz="3600" dirty="0">
                <a:ea typeface="MS Mincho" panose="02020609040205080304" pitchFamily="49" charset="-128"/>
              </a:rPr>
              <a:t>” is up to you. It can be a </a:t>
            </a:r>
            <a:r>
              <a:rPr lang="en-US" sz="3600" dirty="0">
                <a:solidFill>
                  <a:srgbClr val="0070C0"/>
                </a:solidFill>
                <a:ea typeface="MS Mincho" panose="02020609040205080304" pitchFamily="49" charset="-128"/>
              </a:rPr>
              <a:t>String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solidFill>
                  <a:srgbClr val="0070C0"/>
                </a:solidFill>
                <a:ea typeface="MS Mincho" panose="02020609040205080304" pitchFamily="49" charset="-128"/>
              </a:rPr>
              <a:t>ClassDecl</a:t>
            </a:r>
            <a:r>
              <a:rPr lang="en-US" sz="3600" dirty="0">
                <a:ea typeface="MS Mincho" panose="02020609040205080304" pitchFamily="49" charset="-128"/>
              </a:rPr>
              <a:t>, </a:t>
            </a:r>
            <a:r>
              <a:rPr lang="en-US" sz="3600" dirty="0" err="1">
                <a:solidFill>
                  <a:srgbClr val="0070C0"/>
                </a:solidFill>
                <a:ea typeface="MS Mincho" panose="02020609040205080304" pitchFamily="49" charset="-128"/>
              </a:rPr>
              <a:t>TypeDenoter</a:t>
            </a:r>
            <a:r>
              <a:rPr lang="en-US" sz="3600" dirty="0">
                <a:ea typeface="MS Mincho" panose="02020609040205080304" pitchFamily="49" charset="-128"/>
              </a:rPr>
              <a:t>, etc.</a:t>
            </a:r>
          </a:p>
          <a:p>
            <a:endParaRPr lang="en-US" sz="3600" dirty="0">
              <a:ea typeface="MS Mincho" panose="02020609040205080304" pitchFamily="49" charset="-128"/>
            </a:endParaRPr>
          </a:p>
          <a:p>
            <a:r>
              <a:rPr lang="en-US" sz="3600" dirty="0">
                <a:ea typeface="MS Mincho" panose="02020609040205080304" pitchFamily="49" charset="-128"/>
              </a:rPr>
              <a:t>Even more important to plan PA3 than other assignments before starting to code.</a:t>
            </a:r>
          </a:p>
          <a:p>
            <a:r>
              <a:rPr lang="en-US" sz="3600" dirty="0">
                <a:solidFill>
                  <a:srgbClr val="C00000"/>
                </a:solidFill>
                <a:ea typeface="MS Mincho" panose="02020609040205080304" pitchFamily="49" charset="-128"/>
              </a:rPr>
              <a:t>If you change your Visitor’s parameter or return type, you may have to redo the entire class declaration!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2D716-C132-EE3C-4DCB-E2EB2F907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C8CEB39-C3BA-5ECF-5D34-A30D5C5562E4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A47FC92-ED75-41AE-69C9-BD42DD8C1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6DB1E5A-F808-7511-C949-6EB6618A089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997520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84C63-47B4-C474-5AAA-183126747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08824F0-0199-C0D4-BAC9-12A681E4F75C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7F0C42-5D63-4514-AB12-589F21B2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Contextual Constraints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E9679-E395-EAD8-56A8-A99BC65808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CDE2A-8CB9-E2E9-F439-14C322B1B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B2062B-CA19-171E-7DE8-DD11F7BED9BA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BFA4834-BB12-560B-F439-944A9E9B5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CBE818-7565-DCD2-5777-59153285FD1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340173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4D2958-0FC0-2B3F-6946-730731383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2DA1945-AA00-08C5-B2DC-A4914FDE9A73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997A7E-0230-C653-61D8-885BD828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Contextual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F8B6A-D3DD-5E06-23A5-FFB900369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There are contextual parts of Java (and </a:t>
            </a:r>
            <a:r>
              <a:rPr lang="en-US" sz="3600" dirty="0" err="1">
                <a:ea typeface="MS Mincho" panose="02020609040205080304" pitchFamily="49" charset="-128"/>
              </a:rPr>
              <a:t>miniJava</a:t>
            </a:r>
            <a:r>
              <a:rPr lang="en-US" sz="3600" dirty="0">
                <a:ea typeface="MS Mincho" panose="02020609040205080304" pitchFamily="49" charset="-128"/>
              </a:rPr>
              <a:t>) that do not quite fit Identification or Type Checking.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We can easily implement these as a part of either.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B7C0D-EBB6-3145-D5BA-5E745F9DF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7B7C5E3-11B9-44CD-2AC3-238DF271A2F6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46E97D9-8002-2557-073C-8E4EE589A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4AFF3A-11AF-1507-0F34-889A9096AAE1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7821163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5BAE6-5C5F-F295-C0FC-81256E4829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522DD7-22D4-3038-D8E6-CAF91A34BFF4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F84C62-609E-63FE-E5B1-4D515FDAB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Contextual Analysis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5BA8D-3DF3-A135-A545-896FAF7FF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If an identifier is being declared,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then it cannot be used in the expression.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Even if the expression can be evaluated first!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1ADC8-93F2-5EDE-4CA5-E6E812FB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7AB0A0-D726-45AE-462A-9C98E9DB4E0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A65DA35-609E-9DCB-B116-EF397238A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D486415-0F7A-C326-8DFA-D505DCDBBA6C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E54B9EA-F969-8102-0169-E02DC555F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928" y="3790813"/>
            <a:ext cx="3772426" cy="193384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728348-712F-5A90-377F-9DFE68A98421}"/>
              </a:ext>
            </a:extLst>
          </p:cNvPr>
          <p:cNvSpPr txBox="1"/>
          <p:nvPr/>
        </p:nvSpPr>
        <p:spPr>
          <a:xfrm>
            <a:off x="7168428" y="4608792"/>
            <a:ext cx="2399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Not allowed!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2B877BF-C7D1-705A-2BB2-4528B934C025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6295545" y="4901180"/>
            <a:ext cx="872883" cy="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5230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5189C-A293-F364-7CF2-0670758A8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8D1496E-3561-444B-AEC4-DA1305EEE12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5FD611-F60C-BD47-266D-4F01A93FB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Contextual Analysis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E6370-3D46-47DC-2559-2E7216E34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You cannot have a variable declaration only</a:t>
            </a:r>
            <a:br>
              <a:rPr lang="en-US" sz="3600" dirty="0">
                <a:ea typeface="MS Mincho" panose="02020609040205080304" pitchFamily="49" charset="-128"/>
              </a:rPr>
            </a:br>
            <a:r>
              <a:rPr lang="en-US" sz="3600" dirty="0">
                <a:ea typeface="MS Mincho" panose="02020609040205080304" pitchFamily="49" charset="-128"/>
              </a:rPr>
              <a:t>in a scope to itself.</a:t>
            </a:r>
          </a:p>
          <a:p>
            <a:r>
              <a:rPr lang="en-US" sz="3600" dirty="0">
                <a:ea typeface="MS Mincho" panose="02020609040205080304" pitchFamily="49" charset="-128"/>
              </a:rPr>
              <a:t>A </a:t>
            </a:r>
            <a:r>
              <a:rPr lang="en-US" sz="3600" dirty="0" err="1">
                <a:ea typeface="MS Mincho" panose="02020609040205080304" pitchFamily="49" charset="-128"/>
              </a:rPr>
              <a:t>BlockStmt</a:t>
            </a:r>
            <a:r>
              <a:rPr lang="en-US" sz="3600" dirty="0">
                <a:ea typeface="MS Mincho" panose="02020609040205080304" pitchFamily="49" charset="-128"/>
              </a:rPr>
              <a:t> (new scope) is necessary for </a:t>
            </a:r>
            <a:r>
              <a:rPr lang="en-US" sz="3600" dirty="0" err="1">
                <a:ea typeface="MS Mincho" panose="02020609040205080304" pitchFamily="49" charset="-128"/>
              </a:rPr>
              <a:t>VarDeclStmt</a:t>
            </a:r>
            <a:r>
              <a:rPr lang="en-US" sz="3600" dirty="0">
                <a:ea typeface="MS Mincho" panose="02020609040205080304" pitchFamily="49" charset="-128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61E0F-1C7B-13A5-6778-8E0154BA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E83DC9-8F1C-F72F-36AF-D889E94C670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6D970A2-2859-0F82-AFA1-2470A716B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A4A39C8-EFC3-B4BD-2F90-C791AB35181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708581-FE0C-FE87-3DEB-F266DAD46A63}"/>
              </a:ext>
            </a:extLst>
          </p:cNvPr>
          <p:cNvSpPr txBox="1"/>
          <p:nvPr/>
        </p:nvSpPr>
        <p:spPr>
          <a:xfrm>
            <a:off x="7168428" y="4878506"/>
            <a:ext cx="2399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Not allowed!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556CA06-2956-C4EC-4BB2-75B927D4276E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6295545" y="5170894"/>
            <a:ext cx="872883" cy="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C13CEBD-8169-0E3F-DDD6-DA146AB98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645" y="3698714"/>
            <a:ext cx="3762900" cy="220058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04228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8632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6D79D-352D-C2E6-7A9B-9201A8690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D2F8EB0-E90A-620D-8422-600789856C5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B53698-76F2-7CE1-BE8F-84D6373D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LL(1), 4 Statement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1F289-C9F5-D1FD-F22D-27F964CE6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this</a:t>
            </a:r>
            <a:r>
              <a:rPr lang="en-US" sz="3200" dirty="0">
                <a:ea typeface="MS Mincho" panose="02020609040205080304" pitchFamily="49" charset="-128"/>
              </a:rPr>
              <a:t>(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.id</a:t>
            </a:r>
            <a:r>
              <a:rPr lang="en-US" sz="3200" dirty="0">
                <a:ea typeface="MS Mincho" panose="02020609040205080304" pitchFamily="49" charset="-128"/>
              </a:rPr>
              <a:t>)*(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</a:t>
            </a:r>
            <a:r>
              <a:rPr lang="en-US" sz="3200" dirty="0">
                <a:ea typeface="MS Mincho" panose="02020609040205080304" pitchFamily="49" charset="-128"/>
              </a:rPr>
              <a:t> Expr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[</a:t>
            </a:r>
            <a:r>
              <a:rPr lang="en-US" sz="3200" dirty="0">
                <a:ea typeface="MS Mincho" panose="02020609040205080304" pitchFamily="49" charset="-128"/>
              </a:rPr>
              <a:t>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]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</a:t>
            </a:r>
            <a:r>
              <a:rPr lang="en-US" sz="3200" dirty="0">
                <a:ea typeface="MS Mincho" panose="02020609040205080304" pitchFamily="49" charset="-128"/>
              </a:rPr>
              <a:t> Expr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 dirty="0" err="1">
                <a:ea typeface="MS Mincho" panose="02020609040205080304" pitchFamily="49" charset="-128"/>
              </a:rPr>
              <a:t>ArgList</a:t>
            </a:r>
            <a:r>
              <a:rPr lang="en-US" sz="3200" dirty="0">
                <a:ea typeface="MS Mincho" panose="02020609040205080304" pitchFamily="49" charset="-128"/>
              </a:rPr>
              <a:t>?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 )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200" dirty="0">
                <a:ea typeface="MS Mincho" panose="02020609040205080304" pitchFamily="49" charset="-128"/>
              </a:rPr>
              <a:t>  | </a:t>
            </a:r>
            <a:r>
              <a:rPr lang="en-US" sz="3200" dirty="0" err="1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boolean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</a:t>
            </a:r>
            <a:r>
              <a:rPr lang="en-US" sz="3200" dirty="0">
                <a:ea typeface="MS Mincho" panose="02020609040205080304" pitchFamily="49" charset="-128"/>
              </a:rPr>
              <a:t> Expr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ea typeface="MS Mincho" panose="02020609040205080304" pitchFamily="49" charset="-128"/>
              </a:rPr>
              <a:t> 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4000" dirty="0">
                <a:ea typeface="MS Mincho" panose="02020609040205080304" pitchFamily="49" charset="-128"/>
              </a:rPr>
              <a:t>(</a:t>
            </a:r>
            <a:r>
              <a:rPr lang="en-US" sz="3200" dirty="0">
                <a:ea typeface="MS Mincho" panose="02020609040205080304" pitchFamily="49" charset="-128"/>
              </a:rPr>
              <a:t> 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.id</a:t>
            </a:r>
            <a:r>
              <a:rPr lang="en-US" sz="3200" dirty="0">
                <a:ea typeface="MS Mincho" panose="02020609040205080304" pitchFamily="49" charset="-128"/>
              </a:rPr>
              <a:t>(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.id</a:t>
            </a:r>
            <a:r>
              <a:rPr lang="en-US" sz="3200" dirty="0">
                <a:ea typeface="MS Mincho" panose="02020609040205080304" pitchFamily="49" charset="-128"/>
              </a:rPr>
              <a:t>)*(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</a:t>
            </a:r>
            <a:r>
              <a:rPr lang="en-US" sz="3200" dirty="0">
                <a:ea typeface="MS Mincho" panose="02020609040205080304" pitchFamily="49" charset="-128"/>
              </a:rPr>
              <a:t>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|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[</a:t>
            </a:r>
            <a:r>
              <a:rPr lang="en-US" sz="3200" dirty="0">
                <a:ea typeface="MS Mincho" panose="02020609040205080304" pitchFamily="49" charset="-128"/>
              </a:rPr>
              <a:t>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]=</a:t>
            </a:r>
            <a:r>
              <a:rPr lang="en-US" sz="3200" dirty="0">
                <a:ea typeface="MS Mincho" panose="02020609040205080304" pitchFamily="49" charset="-128"/>
              </a:rPr>
              <a:t>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|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sz="3200" dirty="0" err="1">
                <a:ea typeface="MS Mincho" panose="02020609040205080304" pitchFamily="49" charset="-128"/>
              </a:rPr>
              <a:t>ArgList</a:t>
            </a:r>
            <a:r>
              <a:rPr lang="en-US" sz="3200" dirty="0">
                <a:ea typeface="MS Mincho" panose="02020609040205080304" pitchFamily="49" charset="-128"/>
              </a:rPr>
              <a:t>?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  <a:r>
              <a:rPr lang="en-US" sz="3200" dirty="0">
                <a:ea typeface="MS Mincho" panose="02020609040205080304" pitchFamily="49" charset="-128"/>
              </a:rPr>
              <a:t>)</a:t>
            </a:r>
          </a:p>
          <a:p>
            <a:pPr marL="0" indent="0">
              <a:buNone/>
            </a:pPr>
            <a:r>
              <a:rPr lang="en-US" sz="3200" dirty="0">
                <a:ea typeface="MS Mincho" panose="02020609040205080304" pitchFamily="49" charset="-128"/>
              </a:rPr>
              <a:t>	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=</a:t>
            </a:r>
            <a:r>
              <a:rPr lang="en-US" sz="3200" dirty="0">
                <a:ea typeface="MS Mincho" panose="02020609040205080304" pitchFamily="49" charset="-128"/>
              </a:rPr>
              <a:t>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 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(</a:t>
            </a:r>
            <a:r>
              <a:rPr lang="en-US" sz="3200" dirty="0" err="1">
                <a:ea typeface="MS Mincho" panose="02020609040205080304" pitchFamily="49" charset="-128"/>
              </a:rPr>
              <a:t>ArgList</a:t>
            </a:r>
            <a:r>
              <a:rPr lang="en-US" sz="3200" dirty="0">
                <a:ea typeface="MS Mincho" panose="02020609040205080304" pitchFamily="49" charset="-128"/>
              </a:rPr>
              <a:t>?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);</a:t>
            </a:r>
          </a:p>
          <a:p>
            <a:pPr marL="0" indent="0">
              <a:buNone/>
            </a:pPr>
            <a:r>
              <a:rPr lang="en-US" sz="3200" dirty="0">
                <a:ea typeface="MS Mincho" panose="02020609040205080304" pitchFamily="49" charset="-128"/>
              </a:rPr>
              <a:t>	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[</a:t>
            </a:r>
            <a:r>
              <a:rPr lang="en-US" sz="3200" dirty="0">
                <a:ea typeface="MS Mincho" panose="02020609040205080304" pitchFamily="49" charset="-128"/>
              </a:rPr>
              <a:t>(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]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 =</a:t>
            </a:r>
            <a:r>
              <a:rPr lang="en-US" sz="3200" dirty="0">
                <a:ea typeface="MS Mincho" panose="02020609040205080304" pitchFamily="49" charset="-128"/>
              </a:rPr>
              <a:t> 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|Expr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] =</a:t>
            </a:r>
            <a:r>
              <a:rPr lang="en-US" sz="3200" dirty="0">
                <a:ea typeface="MS Mincho" panose="02020609040205080304" pitchFamily="49" charset="-128"/>
              </a:rPr>
              <a:t> </a:t>
            </a:r>
            <a:r>
              <a:rPr lang="en-US" sz="3200">
                <a:ea typeface="MS Mincho" panose="02020609040205080304" pitchFamily="49" charset="-128"/>
              </a:rPr>
              <a:t>Expr</a:t>
            </a:r>
            <a:r>
              <a:rPr lang="en-US" sz="320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>
                <a:ea typeface="MS Mincho" panose="02020609040205080304" pitchFamily="49" charset="-128"/>
              </a:rPr>
              <a:t>) </a:t>
            </a:r>
            <a:r>
              <a:rPr lang="en-US" sz="3200" dirty="0">
                <a:ea typeface="MS Mincho" panose="02020609040205080304" pitchFamily="49" charset="-128"/>
              </a:rPr>
              <a:t>	</a:t>
            </a:r>
            <a:endParaRPr lang="en-US" sz="3200" dirty="0">
              <a:solidFill>
                <a:schemeClr val="accent2">
                  <a:lumMod val="75000"/>
                </a:schemeClr>
              </a:solidFill>
              <a:latin typeface="MS Mincho" panose="02020609040205080304" pitchFamily="49" charset="-128"/>
              <a:ea typeface="MS Mincho" panose="02020609040205080304" pitchFamily="49" charset="-128"/>
            </a:endParaRPr>
          </a:p>
          <a:p>
            <a:pPr marL="0" indent="0">
              <a:buNone/>
            </a:pPr>
            <a:r>
              <a:rPr lang="en-US" sz="3200" dirty="0">
                <a:ea typeface="MS Mincho" panose="02020609040205080304" pitchFamily="49" charset="-128"/>
              </a:rPr>
              <a:t>	| 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id =</a:t>
            </a:r>
            <a:r>
              <a:rPr lang="en-US" sz="3200" dirty="0">
                <a:ea typeface="MS Mincho" panose="02020609040205080304" pitchFamily="49" charset="-128"/>
              </a:rPr>
              <a:t> Expr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MS Mincho" panose="02020609040205080304" pitchFamily="49" charset="-128"/>
                <a:ea typeface="MS Mincho" panose="02020609040205080304" pitchFamily="49" charset="-128"/>
              </a:rPr>
              <a:t>;</a:t>
            </a:r>
            <a:r>
              <a:rPr lang="en-US" sz="3200" dirty="0">
                <a:ea typeface="MS Mincho" panose="02020609040205080304" pitchFamily="49" charset="-128"/>
              </a:rPr>
              <a:t> 	</a:t>
            </a:r>
          </a:p>
          <a:p>
            <a:pPr marL="0" indent="0">
              <a:buNone/>
            </a:pPr>
            <a:r>
              <a:rPr lang="en-US" sz="4000" dirty="0">
                <a:ea typeface="MS Mincho" panose="02020609040205080304" pitchFamily="49" charset="-128"/>
              </a:rPr>
              <a:t>)</a:t>
            </a:r>
            <a:endParaRPr lang="en-US" sz="3600" dirty="0">
              <a:ea typeface="MS Mincho" panose="02020609040205080304" pitchFamily="49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070D6-BF07-372A-67C3-13EC2BC3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7FB546-8D58-2E2F-E5B3-4BACB182511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5BC4B271-8273-363F-C90B-749D50A82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3CFDC40-CDCE-D989-B80D-962CF70EFF41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CC82CD16-822A-B7EC-45E6-54E9F57DF602}"/>
              </a:ext>
            </a:extLst>
          </p:cNvPr>
          <p:cNvSpPr/>
          <p:nvPr/>
        </p:nvSpPr>
        <p:spPr>
          <a:xfrm flipH="1">
            <a:off x="4057649" y="4727864"/>
            <a:ext cx="1465118" cy="8780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E0217D-416F-9E64-DF15-B5269368EFFB}"/>
              </a:ext>
            </a:extLst>
          </p:cNvPr>
          <p:cNvSpPr txBox="1"/>
          <p:nvPr/>
        </p:nvSpPr>
        <p:spPr>
          <a:xfrm>
            <a:off x="5522767" y="4874491"/>
            <a:ext cx="5281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Was missing from earlier slide</a:t>
            </a:r>
          </a:p>
        </p:txBody>
      </p:sp>
    </p:spTree>
    <p:extLst>
      <p:ext uri="{BB962C8B-B14F-4D97-AF65-F5344CB8AC3E}">
        <p14:creationId xmlns:p14="http://schemas.microsoft.com/office/powerpoint/2010/main" val="337838406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C2DFB-3A69-965F-3F5E-9E011CBB92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D4B00A1-F01E-0E73-5504-201750D32B12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94C0A-BB96-BE0B-B396-8EC55B71D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Please note: </a:t>
            </a:r>
            <a:r>
              <a:rPr lang="en-US" sz="6000" dirty="0" err="1"/>
              <a:t>miniJava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81DE91-D992-78EC-9FD7-7FB6E4886A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>
                    <a:ea typeface="MS Mincho" panose="02020609040205080304" pitchFamily="49" charset="-128"/>
                  </a:rPr>
                  <a:t>miniJava does not have typecasting nor automatic conversions.</a:t>
                </a:r>
              </a:p>
              <a:p>
                <a:r>
                  <a:rPr lang="en-US" sz="3600" dirty="0" err="1">
                    <a:ea typeface="MS Mincho" panose="02020609040205080304" pitchFamily="49" charset="-128"/>
                  </a:rPr>
                  <a:t>miniJava</a:t>
                </a:r>
                <a:r>
                  <a:rPr lang="en-US" sz="3600" dirty="0">
                    <a:ea typeface="MS Mincho" panose="02020609040205080304" pitchFamily="49" charset="-128"/>
                  </a:rPr>
                  <a:t> does not allow </a:t>
                </a:r>
                <a:r>
                  <a:rPr lang="en-US" sz="3600" dirty="0" err="1">
                    <a:ea typeface="MS Mincho" panose="02020609040205080304" pitchFamily="49" charset="-128"/>
                  </a:rPr>
                  <a:t>boolean</a:t>
                </a:r>
                <a:r>
                  <a:rPr lang="en-US" sz="3600" dirty="0">
                    <a:ea typeface="MS Mincho" panose="02020609040205080304" pitchFamily="49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 int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MS Mincho" panose="02020609040205080304" pitchFamily="49" charset="-128"/>
                      </a:rPr>
                      <m:t>×</m:t>
                    </m:r>
                  </m:oMath>
                </a14:m>
                <a:r>
                  <a:rPr lang="en-US" sz="3600" dirty="0">
                    <a:ea typeface="MS Mincho" panose="02020609040205080304" pitchFamily="49" charset="-128"/>
                  </a:rPr>
                  <a:t> Op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81DE91-D992-78EC-9FD7-7FB6E4886A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FD9DEB-C1D3-A3A9-9BF6-DA3DB03D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8728A2-0877-6668-1C88-24FEA691E6CA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EADD162-37FF-6D88-146B-DEA8C5DB8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79970FD-0BB3-8764-CA33-5879DB8C3357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1109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65C7AE-7B9A-3741-FC45-B760C1F9D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109FA3-E5CF-542A-290B-D15CCF783B33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D14BF3-271B-4E01-DC9C-886E9B005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Assignment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A8304-52D7-73CB-887F-7CAADC24D9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Identification and Type-Checking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4C05E-B068-26CF-A10D-500F8207B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60CAC8-EBF8-F70E-7D84-20D5CCC5BED7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D00D9FA7-8B56-2645-566C-4E9AFB4C6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2A176B-FAB6-A6F5-E112-779A4F7A7D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11801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5E275-4D2B-C559-4571-A0801C9E8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61C0E70-EEBD-CA65-D8A1-FA9823BA86B4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CF2B55-6945-D336-E059-24BA0315C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You own the ASTs for PA3 and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46D15-1A09-AE62-AEB7-2AC4EE565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a typeface="MS Mincho" panose="02020609040205080304" pitchFamily="49" charset="-128"/>
              </a:rPr>
              <a:t>Can add, edit, remove any ASTs you want.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FD9563-45D8-0355-31E2-4CD3C4F4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E1FAD2B-40B6-26F8-F7D2-70C90574B985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57F9CFE-5256-04C7-3CD0-96712109D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62D166-5EE4-9AE8-C3BB-EB312126013E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6714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3648</TotalTime>
  <Words>2632</Words>
  <Application>Microsoft Office PowerPoint</Application>
  <PresentationFormat>Widescreen</PresentationFormat>
  <Paragraphs>422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8" baseType="lpstr">
      <vt:lpstr>MS Mincho</vt:lpstr>
      <vt:lpstr>Arial</vt:lpstr>
      <vt:lpstr>Calibri</vt:lpstr>
      <vt:lpstr>Calibri Light</vt:lpstr>
      <vt:lpstr>Cambria Math</vt:lpstr>
      <vt:lpstr>Office Theme</vt:lpstr>
      <vt:lpstr>COMP 520 - Compilers</vt:lpstr>
      <vt:lpstr>Midterm 1 Results</vt:lpstr>
      <vt:lpstr>Midterm 1 Results (2)</vt:lpstr>
      <vt:lpstr>Midterm 1 Results (3)</vt:lpstr>
      <vt:lpstr>Upcoming Code Generation</vt:lpstr>
      <vt:lpstr>LL(1), 4 Statement Cases</vt:lpstr>
      <vt:lpstr>Please note: miniJava</vt:lpstr>
      <vt:lpstr>Programming Assignment 3</vt:lpstr>
      <vt:lpstr>You own the ASTs for PA3 and forward</vt:lpstr>
      <vt:lpstr>Strategy</vt:lpstr>
      <vt:lpstr>Strategy (2)</vt:lpstr>
      <vt:lpstr>Identification Goal</vt:lpstr>
      <vt:lpstr>Why?</vt:lpstr>
      <vt:lpstr>Today</vt:lpstr>
      <vt:lpstr>PA3 – Type Checking</vt:lpstr>
      <vt:lpstr>Type-Checking Table</vt:lpstr>
      <vt:lpstr>miniJava – Types must match</vt:lpstr>
      <vt:lpstr>miniJava – Types must match</vt:lpstr>
      <vt:lpstr>miniJava – Types must match</vt:lpstr>
      <vt:lpstr>Type-Checking Table (2)</vt:lpstr>
      <vt:lpstr>ClassType</vt:lpstr>
      <vt:lpstr>ClassType (No polymorphism in miniJava)</vt:lpstr>
      <vt:lpstr>What type is ArrayType?</vt:lpstr>
      <vt:lpstr>What type is ArrayType? (2)</vt:lpstr>
      <vt:lpstr>Type-Checking Methods</vt:lpstr>
      <vt:lpstr>Type-Checking Methods (2)</vt:lpstr>
      <vt:lpstr>Type Errors</vt:lpstr>
      <vt:lpstr>Unsupported Type</vt:lpstr>
      <vt:lpstr>Unsupported Type (2)</vt:lpstr>
      <vt:lpstr>Unsupported Type (3)</vt:lpstr>
      <vt:lpstr>Unsupported Type (4)</vt:lpstr>
      <vt:lpstr>Type-Checking Strategy (1)</vt:lpstr>
      <vt:lpstr>Traverse an AST bottom-up?</vt:lpstr>
      <vt:lpstr>Traverse an AST bottom-up? (2)</vt:lpstr>
      <vt:lpstr>Traverse an AST bottom-up? (2)</vt:lpstr>
      <vt:lpstr>Traverse an AST bottom-up? (3)</vt:lpstr>
      <vt:lpstr>Traverse an AST bottom-up? (3)</vt:lpstr>
      <vt:lpstr>Traverse an AST bottom-up? (4)</vt:lpstr>
      <vt:lpstr>Traverse an AST bottom-up? (5)</vt:lpstr>
      <vt:lpstr>Traverse an AST bottom-up? (5)</vt:lpstr>
      <vt:lpstr>Type-Checking Strategy (2)</vt:lpstr>
      <vt:lpstr>Type-Checking Strategy (3)</vt:lpstr>
      <vt:lpstr>Type-Checking Strategy (2)</vt:lpstr>
      <vt:lpstr>Back to Identification</vt:lpstr>
      <vt:lpstr>Scoped Identification Stack</vt:lpstr>
      <vt:lpstr>Scoped Identification Stack (2)</vt:lpstr>
      <vt:lpstr>Upcoming Side Note*</vt:lpstr>
      <vt:lpstr>Identification Cache</vt:lpstr>
      <vt:lpstr>Left-most Reference</vt:lpstr>
      <vt:lpstr>Left-most Reference</vt:lpstr>
      <vt:lpstr>Left-most Reference</vt:lpstr>
      <vt:lpstr>QualRef Strategy</vt:lpstr>
      <vt:lpstr>No one strategy dominates all others</vt:lpstr>
      <vt:lpstr>Other Contextual Constraints</vt:lpstr>
      <vt:lpstr>Contextual Analysis</vt:lpstr>
      <vt:lpstr>Contextual Analysis (2)</vt:lpstr>
      <vt:lpstr>Contextual Analysis (3)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2024-02-29T23:05:46Z</dcterms:modified>
</cp:coreProperties>
</file>